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262" r:id="rId4"/>
    <p:sldId id="263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20" r:id="rId40"/>
    <p:sldId id="314" r:id="rId41"/>
    <p:sldId id="316" r:id="rId42"/>
    <p:sldId id="321" r:id="rId43"/>
    <p:sldId id="322" r:id="rId44"/>
    <p:sldId id="323" r:id="rId45"/>
    <p:sldId id="324" r:id="rId46"/>
    <p:sldId id="326" r:id="rId47"/>
    <p:sldId id="327" r:id="rId48"/>
    <p:sldId id="325" r:id="rId49"/>
    <p:sldId id="328" r:id="rId50"/>
    <p:sldId id="329" r:id="rId51"/>
    <p:sldId id="330" r:id="rId52"/>
    <p:sldId id="315" r:id="rId53"/>
    <p:sldId id="318" r:id="rId54"/>
    <p:sldId id="31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8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cel/meiose.html" TargetMode="External"/><Relationship Id="rId2" Type="http://schemas.openxmlformats.org/officeDocument/2006/relationships/hyperlink" Target="http://www.youtube.com/watch?v=nPG6480RQo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chooltv.nl/video/meiose-meiose-gebeurt-in-de-geslachtsklieren/#q=meio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bber.nl/linkdump/animatie/puberteit-in-een-minuut-769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7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10" Type="http://schemas.openxmlformats.org/officeDocument/2006/relationships/slide" Target="slide53.xml"/><Relationship Id="rId4" Type="http://schemas.openxmlformats.org/officeDocument/2006/relationships/slide" Target="slide13.xml"/><Relationship Id="rId9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88zcPkWVy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mXHtZZYLNX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zootrack.nl/menstruatiecyclus.htm" TargetMode="Externa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AcLso3g4-0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6jl-EoAvQ&amp;list=PLZ5FnauyqV36tISfcQfTv63D0u2P0WLiY&amp;index=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chooltv.nl/video/tweelingen-er-zijn-eeneiige-en-twee-eiige-tweeling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th6kOf0NE&amp;list=PLZ5FnauyqV37uIAsCL5B6esAuFKr6Zb8X&amp;index=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schooltv.nl/video/de-bevalling-geboorte/#q=geboort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tv.nl/video/levensfasen-van-baby-tot-puber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ense.info/soas/soorten-soas/wat-zijn-so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CLbUeAovPtY&amp;list=PLZ5FnauyqV37uIAsCL5B6esAuFKr6Zb8X&amp;index=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nse.info/soas/soorten-soas/syfilis" TargetMode="External"/><Relationship Id="rId5" Type="http://schemas.openxmlformats.org/officeDocument/2006/relationships/hyperlink" Target="https://www.sense.info/soas/soorten-soas/gonorroe" TargetMode="External"/><Relationship Id="rId4" Type="http://schemas.openxmlformats.org/officeDocument/2006/relationships/hyperlink" Target="https://www.sense.info/soas/soorten-soas/chlamydia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sCUzzDlBEU&amp;list=PLZ5FnauyqV37uIAsCL5B6esAuFKr6Zb8X&amp;index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chooltv.nl/video/puberteit-jongen-alles-over-wat-er-in-het-lichaam-van-een-jongen-verandert-als-hij-in-de-puberteit/#q=peni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schooltv.nl/video/puberteit-jongen-alles-over-wat-er-in-het-lichaam-van-een-jongen-verandert-als-hij-in-de-puberteit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BfsnUsKL7tA&amp;list=PLZ5FnauyqV37uIAsCL5B6esAuFKr6Zb8X&amp;index=9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tr.nl/player?id=NPS_120753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wat-is-een-zaadlozing-sperma-uit-de-piemel/#q=peni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schooltv.nl/video/wat-is-een-zaadlozing-sperma-uit-de-piemel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zZQ3BbF6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hooltv.nl/video/puberteit-meisje-wat-verandert-er-in-het-lichaam-van-een-meisje-als-ze-in-de-puberteit-komt/playlist/98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schooltv.nl/video/puberteit-meisje-wat-verandert-er-in-het-lichaam-van-een-meisje-als-ze-in-de-puberteit-kom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Klas 3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0576" y="1635093"/>
            <a:ext cx="792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Thema 2 </a:t>
            </a:r>
          </a:p>
          <a:p>
            <a:r>
              <a:rPr lang="nl-NL" sz="4400" dirty="0">
                <a:solidFill>
                  <a:schemeClr val="accent2"/>
                </a:solidFill>
              </a:rPr>
              <a:t>Voortplanting en ontwikkeling</a:t>
            </a:r>
          </a:p>
        </p:txBody>
      </p:sp>
    </p:spTree>
    <p:extLst>
      <p:ext uri="{BB962C8B-B14F-4D97-AF65-F5344CB8AC3E}">
        <p14:creationId xmlns:p14="http://schemas.microsoft.com/office/powerpoint/2010/main" val="74414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95429" y="-355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Vrouwelijk geslachtsorgaan</a:t>
            </a:r>
          </a:p>
        </p:txBody>
      </p:sp>
      <p:pic>
        <p:nvPicPr>
          <p:cNvPr id="8" name="Picture 2" descr="http://cdn.gezondheidsplein.nl/images/Zij-aanzicht%20vrouw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9" y="1292771"/>
            <a:ext cx="4444400" cy="35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pic>
        <p:nvPicPr>
          <p:cNvPr id="10" name="Picture 2" descr="http://stcm.nl/geentaboes/img/qa/vag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829" y="2086443"/>
            <a:ext cx="68976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5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95429" y="-355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Ovulatie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95429" y="1107436"/>
            <a:ext cx="33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 eisprong</a:t>
            </a:r>
          </a:p>
        </p:txBody>
      </p:sp>
      <p:pic>
        <p:nvPicPr>
          <p:cNvPr id="3074" name="Picture 2" descr="https://upload.wikimedia.org/wikipedia/commons/thumb/f/f1/Order_of_changes_in_ovary.svg/400px-Order_of_changes_in_ovar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6" y="1919767"/>
            <a:ext cx="4940860" cy="408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078243" y="3012141"/>
            <a:ext cx="357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Follikel= blaasje waarin een eicel rijpt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997388" y="4477870"/>
            <a:ext cx="334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Gele lichaam= overblijfsel van een gesprongen follikel.</a:t>
            </a:r>
          </a:p>
        </p:txBody>
      </p:sp>
    </p:spTree>
    <p:extLst>
      <p:ext uri="{BB962C8B-B14F-4D97-AF65-F5344CB8AC3E}">
        <p14:creationId xmlns:p14="http://schemas.microsoft.com/office/powerpoint/2010/main" val="167383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Eicel en zaadcel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83672"/>
              </p:ext>
            </p:extLst>
          </p:nvPr>
        </p:nvGraphicFramePr>
        <p:xfrm>
          <a:off x="911668" y="2346760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Zaadcel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Eicel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klein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verhouding groot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Kunnen zelf bewegen met zweepstaart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Kunnen niet zelf bewegen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Bevatten geen reservevoedsel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Bevatten veel reservevoedsel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Vele miljoenen per zaadlozing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Meestal 1 eicel per vier weken.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2" name="Picture 2" descr="http://static0.hln.be/static/photo/2011/0/2/14/20110826210043/media_xl_4337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227294"/>
            <a:ext cx="2496160" cy="33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1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/>
              <a:t>Basisstof 3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Reductiedeling </a:t>
            </a:r>
          </a:p>
        </p:txBody>
      </p:sp>
      <p:pic>
        <p:nvPicPr>
          <p:cNvPr id="4098" name="Picture 2" descr="http://previews.123rf.com/images/akiradesigns/akiradesigns1310/akiradesigns131000036/22508034-Funny-illustration-of-a-sperm-and-an-egg-representing-a-couple-Stock-Phot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5832" r="478" b="21926"/>
          <a:stretch/>
        </p:blipFill>
        <p:spPr bwMode="auto">
          <a:xfrm>
            <a:off x="1411940" y="3025588"/>
            <a:ext cx="7342093" cy="29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9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Doelstelling 4</a:t>
            </a:r>
          </a:p>
          <a:p>
            <a:pPr marL="0" indent="0">
              <a:buNone/>
            </a:pPr>
            <a:r>
              <a:rPr lang="nl-NL" sz="2400" dirty="0"/>
              <a:t>	Je kunt het doel van reductiedeling (meiose) beschrijven 	en je kunt de vorming van chromosomenparen bij de 	bevruchting beschrijven.</a:t>
            </a:r>
          </a:p>
        </p:txBody>
      </p:sp>
    </p:spTree>
    <p:extLst>
      <p:ext uri="{BB962C8B-B14F-4D97-AF65-F5344CB8AC3E}">
        <p14:creationId xmlns:p14="http://schemas.microsoft.com/office/powerpoint/2010/main" val="30989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075" y="1864754"/>
            <a:ext cx="8596668" cy="3880773"/>
          </a:xfrm>
        </p:spPr>
        <p:txBody>
          <a:bodyPr>
            <a:normAutofit/>
          </a:bodyPr>
          <a:lstStyle/>
          <a:p>
            <a:r>
              <a:rPr lang="nl-NL" sz="2400" dirty="0"/>
              <a:t>Gewone celdeling:</a:t>
            </a:r>
          </a:p>
          <a:p>
            <a:pPr lvl="1"/>
            <a:r>
              <a:rPr lang="nl-NL" sz="2000" dirty="0"/>
              <a:t>Waar?</a:t>
            </a:r>
          </a:p>
          <a:p>
            <a:pPr lvl="1"/>
            <a:r>
              <a:rPr lang="nl-NL" sz="2000" dirty="0"/>
              <a:t>Waarom?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r>
              <a:rPr lang="nl-NL" sz="2400" dirty="0"/>
              <a:t>Reductiedeling:</a:t>
            </a:r>
          </a:p>
          <a:p>
            <a:pPr lvl="1"/>
            <a:r>
              <a:rPr lang="nl-NL" sz="2000" dirty="0"/>
              <a:t>Waar?</a:t>
            </a:r>
          </a:p>
          <a:p>
            <a:pPr lvl="1"/>
            <a:r>
              <a:rPr lang="nl-NL" sz="2000" dirty="0"/>
              <a:t>Waarom?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1531" y="1777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Celdeling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3729282" y="2287892"/>
            <a:ext cx="356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B050"/>
                </a:solidFill>
              </a:rPr>
              <a:t>Alle delen van het lichaam</a:t>
            </a:r>
          </a:p>
        </p:txBody>
      </p:sp>
      <p:sp>
        <p:nvSpPr>
          <p:cNvPr id="10" name="Rechthoek 9"/>
          <p:cNvSpPr/>
          <p:nvPr/>
        </p:nvSpPr>
        <p:spPr>
          <a:xfrm>
            <a:off x="3194847" y="2922021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</a:rPr>
              <a:t>De vorming van nieuwe lichaamscellen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863752" y="4333774"/>
            <a:ext cx="3566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B050"/>
                </a:solidFill>
              </a:rPr>
              <a:t>In de geslachtsorganen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949960" y="4869161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dirty="0">
                <a:solidFill>
                  <a:srgbClr val="0070C0"/>
                </a:solidFill>
              </a:rPr>
              <a:t>De vorming van geslachtscellen</a:t>
            </a:r>
          </a:p>
        </p:txBody>
      </p:sp>
    </p:spTree>
    <p:extLst>
      <p:ext uri="{BB962C8B-B14F-4D97-AF65-F5344CB8AC3E}">
        <p14:creationId xmlns:p14="http://schemas.microsoft.com/office/powerpoint/2010/main" val="15375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042" t="25204" r="29723" b="29918"/>
          <a:stretch>
            <a:fillRect/>
          </a:stretch>
        </p:blipFill>
        <p:spPr bwMode="auto">
          <a:xfrm>
            <a:off x="947646" y="1871569"/>
            <a:ext cx="80883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498571" y="2879829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679323" y="5040069"/>
            <a:ext cx="64807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19855" y="4536013"/>
            <a:ext cx="129614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hoeveel?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98571" y="2887767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79323" y="5040069"/>
            <a:ext cx="64807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619855" y="4536013"/>
            <a:ext cx="1296144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0738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1"/>
                </a:solidFill>
              </a:rPr>
              <a:t>Celdeling: waarom geslachtscellen?</a:t>
            </a:r>
          </a:p>
        </p:txBody>
      </p:sp>
    </p:spTree>
    <p:extLst>
      <p:ext uri="{BB962C8B-B14F-4D97-AF65-F5344CB8AC3E}">
        <p14:creationId xmlns:p14="http://schemas.microsoft.com/office/powerpoint/2010/main" val="29735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42621" y="147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Celdeling: waarom geslachtscellen?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26438" r="41520" b="25161"/>
          <a:stretch/>
        </p:blipFill>
        <p:spPr bwMode="auto">
          <a:xfrm>
            <a:off x="2261177" y="1627094"/>
            <a:ext cx="4964380" cy="51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4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748214" y="238795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205538" y="2387959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205538" y="2854684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7939089" y="2854683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AutoShape 24"/>
          <p:cNvSpPr>
            <a:spLocks noChangeShapeType="1"/>
          </p:cNvSpPr>
          <p:nvPr/>
        </p:nvSpPr>
        <p:spPr bwMode="auto">
          <a:xfrm>
            <a:off x="5786439" y="2902308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AutoShape 26"/>
          <p:cNvSpPr>
            <a:spLocks noChangeShapeType="1"/>
          </p:cNvSpPr>
          <p:nvPr/>
        </p:nvSpPr>
        <p:spPr bwMode="auto">
          <a:xfrm flipV="1">
            <a:off x="7186614" y="2254608"/>
            <a:ext cx="5238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AutoShape 25"/>
          <p:cNvSpPr>
            <a:spLocks noChangeShapeType="1"/>
          </p:cNvSpPr>
          <p:nvPr/>
        </p:nvSpPr>
        <p:spPr bwMode="auto">
          <a:xfrm>
            <a:off x="7186614" y="3121384"/>
            <a:ext cx="600075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80975" y="94519"/>
            <a:ext cx="8229600" cy="1143000"/>
          </a:xfrm>
        </p:spPr>
        <p:txBody>
          <a:bodyPr/>
          <a:lstStyle/>
          <a:p>
            <a:r>
              <a:rPr lang="nl-NL" dirty="0"/>
              <a:t>Celdeling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49560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2896172" y="1685193"/>
            <a:ext cx="3309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Gewone celdeling: bij lichaamscellen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7939089" y="172120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4895664" y="26700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6363624" y="2436654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6338012" y="29367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8086539" y="2018626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8086539" y="3193892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310314" y="5770112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757739" y="5066849"/>
            <a:ext cx="820374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6350980" y="583678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822998" y="5348908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253164" y="4730300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utoShape 19"/>
          <p:cNvSpPr>
            <a:spLocks noChangeShapeType="1"/>
          </p:cNvSpPr>
          <p:nvPr/>
        </p:nvSpPr>
        <p:spPr bwMode="auto">
          <a:xfrm flipV="1">
            <a:off x="5795964" y="5122411"/>
            <a:ext cx="323178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AutoShape 18"/>
          <p:cNvSpPr>
            <a:spLocks noChangeShapeType="1"/>
          </p:cNvSpPr>
          <p:nvPr/>
        </p:nvSpPr>
        <p:spPr bwMode="auto">
          <a:xfrm>
            <a:off x="5795964" y="5836786"/>
            <a:ext cx="323178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824164" y="3972745"/>
            <a:ext cx="38151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Celdeling geslachtscellen (zaadcel of eicel):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307590" y="4778995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3" name="Vijfhoek 2">
            <a:hlinkClick r:id="rId2"/>
          </p:cNvPr>
          <p:cNvSpPr/>
          <p:nvPr/>
        </p:nvSpPr>
        <p:spPr>
          <a:xfrm>
            <a:off x="1919536" y="2387958"/>
            <a:ext cx="1872208" cy="93345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Mitose</a:t>
            </a:r>
          </a:p>
        </p:txBody>
      </p:sp>
      <p:sp>
        <p:nvSpPr>
          <p:cNvPr id="56" name="Vijfhoek 55">
            <a:hlinkClick r:id="rId3"/>
          </p:cNvPr>
          <p:cNvSpPr/>
          <p:nvPr/>
        </p:nvSpPr>
        <p:spPr>
          <a:xfrm>
            <a:off x="1960067" y="4963661"/>
            <a:ext cx="1872208" cy="93345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Meiose</a:t>
            </a:r>
          </a:p>
        </p:txBody>
      </p:sp>
      <p:pic>
        <p:nvPicPr>
          <p:cNvPr id="2" name="Afbeelding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66" y="5563476"/>
            <a:ext cx="991289" cy="9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21" grpId="0" animBg="1"/>
      <p:bldP spid="2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/>
              <a:t>Basisstof 4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200" dirty="0"/>
              <a:t>Geslachtskenmerken, hormonen en menstruatiecyclus</a:t>
            </a:r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36" y="4322872"/>
            <a:ext cx="1981249" cy="18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 action="ppaction://hlinksldjump"/>
              </a:rPr>
              <a:t>Basisstof 1 Voortplantingsstelsel van de man</a:t>
            </a:r>
            <a:endParaRPr lang="nl-NL" dirty="0"/>
          </a:p>
          <a:p>
            <a:r>
              <a:rPr lang="nl-NL" dirty="0">
                <a:hlinkClick r:id="rId3" action="ppaction://hlinksldjump"/>
              </a:rPr>
              <a:t>Basisstof 2 Voortplantingsstelsel van de vrouw</a:t>
            </a:r>
            <a:endParaRPr lang="nl-NL" dirty="0"/>
          </a:p>
          <a:p>
            <a:r>
              <a:rPr lang="nl-NL" dirty="0">
                <a:hlinkClick r:id="rId4" action="ppaction://hlinksldjump"/>
              </a:rPr>
              <a:t>Basisstof 3 Reductiedeling</a:t>
            </a:r>
            <a:endParaRPr lang="nl-NL" dirty="0"/>
          </a:p>
          <a:p>
            <a:r>
              <a:rPr lang="nl-NL" dirty="0">
                <a:hlinkClick r:id="rId5" action="ppaction://hlinksldjump"/>
              </a:rPr>
              <a:t>Basisstof 4 Geslachtskenmerken, hormonen en menstruatiecyclus</a:t>
            </a:r>
            <a:endParaRPr lang="nl-NL" dirty="0"/>
          </a:p>
          <a:p>
            <a:r>
              <a:rPr lang="nl-NL" dirty="0">
                <a:hlinkClick r:id="rId6" action="ppaction://hlinksldjump"/>
              </a:rPr>
              <a:t>Basisstof 5 Bevruchting en embryonale ontwikkeling</a:t>
            </a:r>
            <a:endParaRPr lang="nl-NL" dirty="0"/>
          </a:p>
          <a:p>
            <a:r>
              <a:rPr lang="nl-NL" dirty="0">
                <a:hlinkClick r:id="rId7" action="ppaction://hlinksldjump"/>
              </a:rPr>
              <a:t>Basisstof 6 Geboorte en verdere ontwikkeling</a:t>
            </a:r>
            <a:endParaRPr lang="nl-NL" dirty="0"/>
          </a:p>
          <a:p>
            <a:r>
              <a:rPr lang="nl-NL" dirty="0">
                <a:hlinkClick r:id="rId8" action="ppaction://hlinksldjump"/>
              </a:rPr>
              <a:t>Basisstof 7 Seksueel overdraagbare aandoeningen</a:t>
            </a:r>
            <a:endParaRPr lang="nl-NL" dirty="0"/>
          </a:p>
          <a:p>
            <a:r>
              <a:rPr lang="nl-NL" dirty="0">
                <a:hlinkClick r:id="rId9" action="ppaction://hlinksldjump"/>
              </a:rPr>
              <a:t>Basisstof 8 Geboorteregeling</a:t>
            </a:r>
            <a:endParaRPr lang="nl-NL" dirty="0"/>
          </a:p>
          <a:p>
            <a:r>
              <a:rPr lang="nl-NL" dirty="0">
                <a:hlinkClick r:id="rId10" action="ppaction://hlinksldjump"/>
              </a:rPr>
              <a:t>Basisstof 9 Seksualiteit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787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Doelstelling 5</a:t>
            </a:r>
          </a:p>
          <a:p>
            <a:pPr marL="0" indent="0">
              <a:buNone/>
            </a:pPr>
            <a:r>
              <a:rPr lang="nl-NL" sz="2400" dirty="0"/>
              <a:t>	Je kunt omschrijven wat primaire en secundaire 	geslachtskenmerken zijn en daarbij voorbeelden voor 	jongens en meisjes noemen</a:t>
            </a:r>
          </a:p>
          <a:p>
            <a:r>
              <a:rPr lang="nl-NL" sz="2400" dirty="0"/>
              <a:t>Doelstelling 6</a:t>
            </a:r>
          </a:p>
          <a:p>
            <a:pPr marL="0" indent="0">
              <a:buNone/>
            </a:pPr>
            <a:r>
              <a:rPr lang="nl-NL" sz="2400" dirty="0"/>
              <a:t>	Je kunt de processen tijdens de menstruatiecyclus 	beschrijven.</a:t>
            </a:r>
          </a:p>
        </p:txBody>
      </p:sp>
    </p:spTree>
    <p:extLst>
      <p:ext uri="{BB962C8B-B14F-4D97-AF65-F5344CB8AC3E}">
        <p14:creationId xmlns:p14="http://schemas.microsoft.com/office/powerpoint/2010/main" val="32462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http://www.10voorbiologie.nl/afbfczw/H34%20Voortplanting%20(havo)/340101geslachtkenmerk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893" y="1085258"/>
            <a:ext cx="6403416" cy="55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16" y="5082987"/>
            <a:ext cx="1442785" cy="133313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9640" y="152400"/>
            <a:ext cx="8596668" cy="1320800"/>
          </a:xfrm>
        </p:spPr>
        <p:txBody>
          <a:bodyPr/>
          <a:lstStyle/>
          <a:p>
            <a:r>
              <a:rPr lang="nl-NL" dirty="0"/>
              <a:t>Geslachtskenmerken </a:t>
            </a:r>
          </a:p>
        </p:txBody>
      </p:sp>
    </p:spTree>
    <p:extLst>
      <p:ext uri="{BB962C8B-B14F-4D97-AF65-F5344CB8AC3E}">
        <p14:creationId xmlns:p14="http://schemas.microsoft.com/office/powerpoint/2010/main" val="3193773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687" y="179295"/>
            <a:ext cx="8596668" cy="1320800"/>
          </a:xfrm>
        </p:spPr>
        <p:txBody>
          <a:bodyPr/>
          <a:lstStyle/>
          <a:p>
            <a:r>
              <a:rPr lang="nl-NL" dirty="0"/>
              <a:t>Hormonen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06687" y="839695"/>
            <a:ext cx="614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Stoffen die allerlei processen in je lichaam regelen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88222" y="3684494"/>
            <a:ext cx="5782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Hormoonklieren produceren hormonen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Hypofyse (werking eierstokken en teelballen)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Eierstokken (oestrogeen)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Teelballen (testosteron)</a:t>
            </a:r>
          </a:p>
        </p:txBody>
      </p:sp>
      <p:pic>
        <p:nvPicPr>
          <p:cNvPr id="2050" name="Picture 2" descr="http://3.bp.blogspot.com/-JcHJp9i6S_s/VlScXiAG2TI/AAAAAAAABr0/BceopvaKqss/s1600/hormon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6" y="1338010"/>
            <a:ext cx="4870450" cy="49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79648"/>
            <a:ext cx="8596668" cy="1320800"/>
          </a:xfrm>
        </p:spPr>
        <p:txBody>
          <a:bodyPr/>
          <a:lstStyle/>
          <a:p>
            <a:r>
              <a:rPr lang="nl-NL" dirty="0"/>
              <a:t>Menstruatiecyclus</a:t>
            </a:r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4" y="194106"/>
            <a:ext cx="1108962" cy="1024682"/>
          </a:xfrm>
          <a:prstGeom prst="rect">
            <a:avLst/>
          </a:prstGeom>
        </p:spPr>
      </p:pic>
      <p:pic>
        <p:nvPicPr>
          <p:cNvPr id="3074" name="Picture 2" descr="http://www.vakkenweb.nl/vak/bi/html/opdr_bi_h3hfst1voortplanting_bestanden/image0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EEEE"/>
              </a:clrFrom>
              <a:clrTo>
                <a:srgbClr val="F4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400448"/>
            <a:ext cx="9111272" cy="510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hlinkClick r:id="rId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67" y="5492022"/>
            <a:ext cx="569597" cy="5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53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/>
              <a:t>Basisstof 5</a:t>
            </a:r>
            <a:br>
              <a:rPr lang="nl-NL" dirty="0"/>
            </a:br>
            <a:r>
              <a:rPr lang="nl-NL" dirty="0"/>
              <a:t>Bevruchting en embryonale ontwikkeling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6" y="2149390"/>
            <a:ext cx="1981249" cy="1830674"/>
          </a:xfrm>
          <a:prstGeom prst="rect">
            <a:avLst/>
          </a:prstGeom>
        </p:spPr>
      </p:pic>
      <p:pic>
        <p:nvPicPr>
          <p:cNvPr id="1026" name="Picture 2" descr="https://www.babyopkomst.nl/wp-content/uploads/2014/06/bevruchting_t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87" y="2275727"/>
            <a:ext cx="4093696" cy="40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/>
              <a:t>Doelstelling 7</a:t>
            </a:r>
          </a:p>
          <a:p>
            <a:pPr marL="0" indent="0">
              <a:buNone/>
            </a:pPr>
            <a:r>
              <a:rPr lang="nl-NL" sz="2400" dirty="0"/>
              <a:t>	Je kunt beschrijven welke veranderingen er in het lichaam van de vrouw plaatsvinden net voor en na de bevruchting</a:t>
            </a:r>
          </a:p>
          <a:p>
            <a:r>
              <a:rPr lang="nl-NL" sz="2400" dirty="0"/>
              <a:t>Doelstelling 8</a:t>
            </a:r>
          </a:p>
          <a:p>
            <a:pPr marL="0" indent="0">
              <a:buNone/>
            </a:pPr>
            <a:r>
              <a:rPr lang="nl-NL" sz="2400" dirty="0"/>
              <a:t>	Je kunt de embryonale ontwikkeling  beschrijven.</a:t>
            </a:r>
          </a:p>
          <a:p>
            <a:r>
              <a:rPr lang="nl-NL" sz="2400" dirty="0"/>
              <a:t>Doelstelling 9</a:t>
            </a:r>
          </a:p>
          <a:p>
            <a:pPr marL="457200" lvl="1" indent="0">
              <a:buNone/>
            </a:pPr>
            <a:r>
              <a:rPr lang="nl-NL" sz="2200" dirty="0"/>
              <a:t>Je kunt beschrijven hoe eeneiige en twee-eiige tweelingen ontstaan</a:t>
            </a:r>
          </a:p>
        </p:txBody>
      </p:sp>
    </p:spTree>
    <p:extLst>
      <p:ext uri="{BB962C8B-B14F-4D97-AF65-F5344CB8AC3E}">
        <p14:creationId xmlns:p14="http://schemas.microsoft.com/office/powerpoint/2010/main" val="16216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Bevruchting </a:t>
            </a:r>
          </a:p>
        </p:txBody>
      </p:sp>
      <p:pic>
        <p:nvPicPr>
          <p:cNvPr id="2054" name="Picture 6" descr="https://s3-us-west-2.amazonaws.com/quizizz-destination-bkt/1cc2f621-5ca3-4b6a-ac13-f93bddadb4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b="10789"/>
          <a:stretch/>
        </p:blipFill>
        <p:spPr bwMode="auto">
          <a:xfrm>
            <a:off x="209364" y="1721224"/>
            <a:ext cx="5356860" cy="26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slideplayer.nl/17/5582491/slides/slide_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25638" r="3849" b="19354"/>
          <a:stretch/>
        </p:blipFill>
        <p:spPr bwMode="auto">
          <a:xfrm>
            <a:off x="209364" y="4329953"/>
            <a:ext cx="5446058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ynaecologiesneek.nl/tl_files/Content/verloskunde/bevruchtin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92" y="2235853"/>
            <a:ext cx="4667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2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Innesteling</a:t>
            </a:r>
          </a:p>
        </p:txBody>
      </p:sp>
      <p:pic>
        <p:nvPicPr>
          <p:cNvPr id="1026" name="Picture 2" descr="http://images.slideplayer.nl/8/2227630/slides/slide_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4260" r="2848" b="17308"/>
          <a:stretch/>
        </p:blipFill>
        <p:spPr bwMode="auto">
          <a:xfrm>
            <a:off x="4698005" y="231830"/>
            <a:ext cx="6911788" cy="42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slideplayer.nl/10/2831113/slides/slide_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r="1554"/>
          <a:stretch/>
        </p:blipFill>
        <p:spPr bwMode="auto">
          <a:xfrm>
            <a:off x="0" y="2501153"/>
            <a:ext cx="6448829" cy="41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58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324108" y="1605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Embryonale ontwikkeling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t="26435" r="42976" b="30697"/>
          <a:stretch/>
        </p:blipFill>
        <p:spPr bwMode="auto">
          <a:xfrm>
            <a:off x="324108" y="1755728"/>
            <a:ext cx="4536504" cy="440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078437" y="1303556"/>
            <a:ext cx="427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Placenta= moederkoek</a:t>
            </a:r>
          </a:p>
          <a:p>
            <a:r>
              <a:rPr lang="nl-NL" dirty="0"/>
              <a:t>Bestaat uit weefsel van embryo en moeder en bloedvaten van beide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078437" y="2686929"/>
            <a:ext cx="444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Navelstreng bestaat uit weefsel van het embryo</a:t>
            </a:r>
          </a:p>
          <a:p>
            <a:r>
              <a:rPr lang="nl-NL" dirty="0"/>
              <a:t>Bevat 2 slagaders (embryo -&gt; moeder)</a:t>
            </a:r>
          </a:p>
          <a:p>
            <a:r>
              <a:rPr lang="nl-NL" dirty="0"/>
              <a:t>Bevat 1 ader (moeder -&gt; embryo)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190978" y="4318782"/>
            <a:ext cx="405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Twee vruchtvliezen et daarin vruchtwater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233182" y="5542671"/>
            <a:ext cx="399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Foetus: bijna alle weefsels zijn gevormd en het begin van de organen is aanwezig.</a:t>
            </a:r>
          </a:p>
        </p:txBody>
      </p:sp>
    </p:spTree>
    <p:extLst>
      <p:ext uri="{BB962C8B-B14F-4D97-AF65-F5344CB8AC3E}">
        <p14:creationId xmlns:p14="http://schemas.microsoft.com/office/powerpoint/2010/main" val="1373422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324108" y="1605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NL" dirty="0">
                <a:solidFill>
                  <a:schemeClr val="accent1"/>
                </a:solidFill>
              </a:rPr>
              <a:t>Embryonale ontwikkeling</a:t>
            </a:r>
          </a:p>
        </p:txBody>
      </p:sp>
      <p:pic>
        <p:nvPicPr>
          <p:cNvPr id="2052" name="Picture 4" descr="http://images.slideplayer.nl/17/5582491/slides/slide_5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17107" r="17798" b="2760"/>
          <a:stretch/>
        </p:blipFill>
        <p:spPr bwMode="auto">
          <a:xfrm>
            <a:off x="772916" y="1069807"/>
            <a:ext cx="6972589" cy="40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74058" y="4975411"/>
            <a:ext cx="875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Eerst neemt het embryo zuurstof en voedingsstoffen op uit het baarmoederslijmvlies.</a:t>
            </a:r>
          </a:p>
          <a:p>
            <a:endParaRPr lang="nl-NL" sz="2400" dirty="0"/>
          </a:p>
          <a:p>
            <a:r>
              <a:rPr lang="nl-NL" sz="2400" dirty="0"/>
              <a:t>Vervolgens wordt de placenta gevormd.</a:t>
            </a:r>
          </a:p>
        </p:txBody>
      </p:sp>
    </p:spTree>
    <p:extLst>
      <p:ext uri="{BB962C8B-B14F-4D97-AF65-F5344CB8AC3E}">
        <p14:creationId xmlns:p14="http://schemas.microsoft.com/office/powerpoint/2010/main" val="950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/>
              <a:t>Basisstof 1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Voortplantingsstelsel van de man</a:t>
            </a:r>
          </a:p>
        </p:txBody>
      </p:sp>
      <p:pic>
        <p:nvPicPr>
          <p:cNvPr id="1026" name="Picture 2" descr="http://bin.snmmd.nl/m/m1fy4xgwsbok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98" y="2877670"/>
            <a:ext cx="3857052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5" y="1949823"/>
            <a:ext cx="1617422" cy="149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26" y="41465"/>
            <a:ext cx="8596668" cy="1320800"/>
          </a:xfrm>
        </p:spPr>
        <p:txBody>
          <a:bodyPr/>
          <a:lstStyle/>
          <a:p>
            <a:r>
              <a:rPr lang="nl-NL" dirty="0"/>
              <a:t>Tweelingen</a:t>
            </a:r>
          </a:p>
        </p:txBody>
      </p:sp>
      <p:pic>
        <p:nvPicPr>
          <p:cNvPr id="1026" name="Picture 2" descr="Image result for ontstaan eeneiige twe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2" y="731520"/>
            <a:ext cx="5915554" cy="49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ntstaan tweeeiig tweel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9547" y="2437980"/>
            <a:ext cx="5017862" cy="1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58462" y="5950634"/>
            <a:ext cx="55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Eeneiige tweeling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165662" y="5820922"/>
            <a:ext cx="237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Twee-eiige tweeling</a:t>
            </a:r>
          </a:p>
        </p:txBody>
      </p:sp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7461" y="242046"/>
            <a:ext cx="1413679" cy="13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1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/>
              <a:t>Basisstof 6</a:t>
            </a:r>
            <a:br>
              <a:rPr lang="nl-NL" dirty="0"/>
            </a:br>
            <a:r>
              <a:rPr lang="nl-NL" dirty="0"/>
              <a:t>Geboorte en verdere ontwikkeling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6" y="2149390"/>
            <a:ext cx="1981249" cy="18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9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Doelstelling 10</a:t>
            </a:r>
          </a:p>
          <a:p>
            <a:pPr marL="0" indent="0">
              <a:buNone/>
            </a:pPr>
            <a:r>
              <a:rPr lang="nl-NL" sz="2400" dirty="0"/>
              <a:t>	Je kunt beschrijven welke fasen tijdens de geboorte worden doorlopen</a:t>
            </a:r>
          </a:p>
          <a:p>
            <a:r>
              <a:rPr lang="nl-NL" sz="2400" dirty="0"/>
              <a:t>Doelstelling 11</a:t>
            </a:r>
          </a:p>
          <a:p>
            <a:pPr marL="0" indent="0">
              <a:buNone/>
            </a:pPr>
            <a:r>
              <a:rPr lang="nl-NL" sz="2400" dirty="0"/>
              <a:t>	Je kunt de gemiddelde leeftijden en voorbeelden van ontwikkeling bij de levensfasen van de mens noemen</a:t>
            </a:r>
          </a:p>
        </p:txBody>
      </p:sp>
    </p:spTree>
    <p:extLst>
      <p:ext uri="{BB962C8B-B14F-4D97-AF65-F5344CB8AC3E}">
        <p14:creationId xmlns:p14="http://schemas.microsoft.com/office/powerpoint/2010/main" val="25189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508"/>
            <a:ext cx="24765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Grp="1"/>
          </p:cNvSpPr>
          <p:nvPr>
            <p:ph type="title" idx="4294967295"/>
          </p:nvPr>
        </p:nvSpPr>
        <p:spPr>
          <a:xfrm>
            <a:off x="265113" y="118270"/>
            <a:ext cx="7215187" cy="642937"/>
          </a:xfrm>
        </p:spPr>
        <p:txBody>
          <a:bodyPr/>
          <a:lstStyle/>
          <a:p>
            <a:pPr eaLnBrk="1" hangingPunct="1"/>
            <a:r>
              <a:rPr lang="nl-NL" altLang="nl-NL" dirty="0"/>
              <a:t>Geboorte</a:t>
            </a: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2049463" y="2243932"/>
            <a:ext cx="904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2859087" y="2028033"/>
            <a:ext cx="375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Baarmoederwand met spieren</a:t>
            </a:r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3121026" y="1702595"/>
            <a:ext cx="152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Vruchtvlies</a:t>
            </a: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2860676" y="892970"/>
            <a:ext cx="307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Placenta of moederkoek</a:t>
            </a: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2859088" y="2280445"/>
            <a:ext cx="166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Vruchtwater</a:t>
            </a:r>
          </a:p>
        </p:txBody>
      </p:sp>
      <p:sp>
        <p:nvSpPr>
          <p:cNvPr id="15376" name="Rectangle 19"/>
          <p:cNvSpPr>
            <a:spLocks noChangeArrowheads="1"/>
          </p:cNvSpPr>
          <p:nvPr/>
        </p:nvSpPr>
        <p:spPr bwMode="auto">
          <a:xfrm>
            <a:off x="3265487" y="121682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3300"/>
                </a:solidFill>
              </a:rPr>
              <a:t>Navelstreng</a:t>
            </a:r>
          </a:p>
        </p:txBody>
      </p:sp>
      <p:sp>
        <p:nvSpPr>
          <p:cNvPr id="15377" name="Line 22"/>
          <p:cNvSpPr>
            <a:spLocks noChangeShapeType="1"/>
          </p:cNvSpPr>
          <p:nvPr/>
        </p:nvSpPr>
        <p:spPr bwMode="auto">
          <a:xfrm>
            <a:off x="1541463" y="1415257"/>
            <a:ext cx="1738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8" name="Line 23"/>
          <p:cNvSpPr>
            <a:spLocks noChangeShapeType="1"/>
          </p:cNvSpPr>
          <p:nvPr/>
        </p:nvSpPr>
        <p:spPr bwMode="auto">
          <a:xfrm>
            <a:off x="2016126" y="1091407"/>
            <a:ext cx="904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9" name="Line 24"/>
          <p:cNvSpPr>
            <a:spLocks noChangeShapeType="1"/>
          </p:cNvSpPr>
          <p:nvPr/>
        </p:nvSpPr>
        <p:spPr bwMode="auto">
          <a:xfrm>
            <a:off x="2216151" y="1920082"/>
            <a:ext cx="904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80" name="Line 25"/>
          <p:cNvSpPr>
            <a:spLocks noChangeShapeType="1"/>
          </p:cNvSpPr>
          <p:nvPr/>
        </p:nvSpPr>
        <p:spPr bwMode="auto">
          <a:xfrm>
            <a:off x="1597025" y="2496344"/>
            <a:ext cx="1263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26" name="Picture 2" descr="http://verloskundenunspeet.nl/media/1020/uitdrijvin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"/>
          <a:stretch/>
        </p:blipFill>
        <p:spPr bwMode="auto">
          <a:xfrm>
            <a:off x="2410619" y="2738531"/>
            <a:ext cx="6764573" cy="41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12" y="807005"/>
            <a:ext cx="1746082" cy="16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6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uitligging dwarsli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75" y="4090216"/>
            <a:ext cx="6083725" cy="25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rmale lig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76" y="748821"/>
            <a:ext cx="6239302" cy="25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4689"/>
            <a:ext cx="8596668" cy="1320800"/>
          </a:xfrm>
        </p:spPr>
        <p:txBody>
          <a:bodyPr/>
          <a:lstStyle/>
          <a:p>
            <a:r>
              <a:rPr lang="nl-NL" dirty="0"/>
              <a:t>Ligging van de baby</a:t>
            </a:r>
          </a:p>
        </p:txBody>
      </p:sp>
    </p:spTree>
    <p:extLst>
      <p:ext uri="{BB962C8B-B14F-4D97-AF65-F5344CB8AC3E}">
        <p14:creationId xmlns:p14="http://schemas.microsoft.com/office/powerpoint/2010/main" val="3523431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7"/>
          <p:cNvSpPr>
            <a:spLocks noGrp="1"/>
          </p:cNvSpPr>
          <p:nvPr>
            <p:ph type="title" idx="4294967295"/>
          </p:nvPr>
        </p:nvSpPr>
        <p:spPr>
          <a:xfrm>
            <a:off x="273845" y="111919"/>
            <a:ext cx="7215187" cy="642937"/>
          </a:xfrm>
        </p:spPr>
        <p:txBody>
          <a:bodyPr/>
          <a:lstStyle/>
          <a:p>
            <a:pPr eaLnBrk="1" hangingPunct="1"/>
            <a:r>
              <a:rPr lang="nl-NL" altLang="nl-NL" dirty="0"/>
              <a:t>Nageboorte</a:t>
            </a: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4" y="1706936"/>
            <a:ext cx="8135938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310594" y="1041774"/>
            <a:ext cx="79184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003300"/>
                </a:solidFill>
              </a:rPr>
              <a:t>Het kindje is geboren. De navelstreng wordt doorgeknipt. Later komt de placenta nog samen met de vruchtvliezen en een deel van de navelstreng uit de baarmoeder; de nageboorte.</a:t>
            </a:r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5474732" y="4305673"/>
            <a:ext cx="2159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0152">
            <a:off x="5431076" y="4854155"/>
            <a:ext cx="900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Line 18"/>
          <p:cNvSpPr>
            <a:spLocks noChangeShapeType="1"/>
          </p:cNvSpPr>
          <p:nvPr/>
        </p:nvSpPr>
        <p:spPr bwMode="auto">
          <a:xfrm>
            <a:off x="1729819" y="3045198"/>
            <a:ext cx="0" cy="154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5" name="Line 19"/>
          <p:cNvSpPr>
            <a:spLocks noChangeShapeType="1"/>
          </p:cNvSpPr>
          <p:nvPr/>
        </p:nvSpPr>
        <p:spPr bwMode="auto">
          <a:xfrm>
            <a:off x="2339419" y="2721348"/>
            <a:ext cx="0" cy="349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20"/>
          <p:cNvSpPr>
            <a:spLocks noChangeShapeType="1"/>
          </p:cNvSpPr>
          <p:nvPr/>
        </p:nvSpPr>
        <p:spPr bwMode="auto">
          <a:xfrm>
            <a:off x="2737882" y="3500812"/>
            <a:ext cx="0" cy="1836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7" name="Line 21"/>
          <p:cNvSpPr>
            <a:spLocks noChangeShapeType="1"/>
          </p:cNvSpPr>
          <p:nvPr/>
        </p:nvSpPr>
        <p:spPr bwMode="auto">
          <a:xfrm>
            <a:off x="3961844" y="3334124"/>
            <a:ext cx="0" cy="1547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8" name="Line 22"/>
          <p:cNvSpPr>
            <a:spLocks noChangeShapeType="1"/>
          </p:cNvSpPr>
          <p:nvPr/>
        </p:nvSpPr>
        <p:spPr bwMode="auto">
          <a:xfrm>
            <a:off x="3566557" y="3500812"/>
            <a:ext cx="0" cy="1836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9" name="Line 23"/>
          <p:cNvSpPr>
            <a:spLocks noChangeShapeType="1"/>
          </p:cNvSpPr>
          <p:nvPr/>
        </p:nvSpPr>
        <p:spPr bwMode="auto">
          <a:xfrm>
            <a:off x="5293758" y="4594599"/>
            <a:ext cx="77787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0" name="Line 24"/>
          <p:cNvSpPr>
            <a:spLocks noChangeShapeType="1"/>
          </p:cNvSpPr>
          <p:nvPr/>
        </p:nvSpPr>
        <p:spPr bwMode="auto">
          <a:xfrm>
            <a:off x="5943045" y="4353299"/>
            <a:ext cx="1128713" cy="156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01" name="Rectangle 25"/>
          <p:cNvSpPr>
            <a:spLocks noChangeArrowheads="1"/>
          </p:cNvSpPr>
          <p:nvPr/>
        </p:nvSpPr>
        <p:spPr bwMode="auto">
          <a:xfrm>
            <a:off x="542370" y="4521573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Baarmoeder-</a:t>
            </a:r>
          </a:p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wand + spieren</a:t>
            </a:r>
          </a:p>
        </p:txBody>
      </p:sp>
      <p:sp>
        <p:nvSpPr>
          <p:cNvPr id="16402" name="Rectangle 26"/>
          <p:cNvSpPr>
            <a:spLocks noChangeArrowheads="1"/>
          </p:cNvSpPr>
          <p:nvPr/>
        </p:nvSpPr>
        <p:spPr bwMode="auto">
          <a:xfrm>
            <a:off x="1691720" y="6213849"/>
            <a:ext cx="1370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Placenta</a:t>
            </a:r>
          </a:p>
        </p:txBody>
      </p:sp>
      <p:sp>
        <p:nvSpPr>
          <p:cNvPr id="16403" name="Rectangle 27"/>
          <p:cNvSpPr>
            <a:spLocks noChangeArrowheads="1"/>
          </p:cNvSpPr>
          <p:nvPr/>
        </p:nvSpPr>
        <p:spPr bwMode="auto">
          <a:xfrm>
            <a:off x="2468007" y="5337548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Vrucht-vliezen</a:t>
            </a:r>
          </a:p>
        </p:txBody>
      </p:sp>
      <p:sp>
        <p:nvSpPr>
          <p:cNvPr id="16404" name="Rectangle 28"/>
          <p:cNvSpPr>
            <a:spLocks noChangeArrowheads="1"/>
          </p:cNvSpPr>
          <p:nvPr/>
        </p:nvSpPr>
        <p:spPr bwMode="auto">
          <a:xfrm>
            <a:off x="3779283" y="4881936"/>
            <a:ext cx="1157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Schede</a:t>
            </a:r>
          </a:p>
        </p:txBody>
      </p:sp>
      <p:sp>
        <p:nvSpPr>
          <p:cNvPr id="16405" name="Rectangle 29"/>
          <p:cNvSpPr>
            <a:spLocks noChangeArrowheads="1"/>
          </p:cNvSpPr>
          <p:nvPr/>
        </p:nvSpPr>
        <p:spPr bwMode="auto">
          <a:xfrm>
            <a:off x="5690633" y="2678486"/>
            <a:ext cx="2867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Doorknippen navelstreng</a:t>
            </a:r>
          </a:p>
        </p:txBody>
      </p:sp>
      <p:sp>
        <p:nvSpPr>
          <p:cNvPr id="16406" name="Rectangle 30"/>
          <p:cNvSpPr>
            <a:spLocks noChangeArrowheads="1"/>
          </p:cNvSpPr>
          <p:nvPr/>
        </p:nvSpPr>
        <p:spPr bwMode="auto">
          <a:xfrm>
            <a:off x="5474733" y="5847136"/>
            <a:ext cx="308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Plaatsen waar navelstreng wordt afgebonden</a:t>
            </a:r>
          </a:p>
        </p:txBody>
      </p:sp>
      <p:sp>
        <p:nvSpPr>
          <p:cNvPr id="16407" name="Rectangle 31"/>
          <p:cNvSpPr>
            <a:spLocks noChangeArrowheads="1"/>
          </p:cNvSpPr>
          <p:nvPr/>
        </p:nvSpPr>
        <p:spPr bwMode="auto">
          <a:xfrm>
            <a:off x="3422094" y="5278811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Baarmoeder-</a:t>
            </a:r>
          </a:p>
          <a:p>
            <a:pPr eaLnBrk="1" hangingPunct="1"/>
            <a:r>
              <a:rPr lang="nl-NL" altLang="nl-NL" sz="1800" b="1">
                <a:solidFill>
                  <a:srgbClr val="003300"/>
                </a:solidFill>
              </a:rPr>
              <a:t>mond</a:t>
            </a:r>
          </a:p>
        </p:txBody>
      </p:sp>
      <p:sp>
        <p:nvSpPr>
          <p:cNvPr id="16408" name="Line 32"/>
          <p:cNvSpPr>
            <a:spLocks noChangeShapeType="1"/>
          </p:cNvSpPr>
          <p:nvPr/>
        </p:nvSpPr>
        <p:spPr bwMode="auto">
          <a:xfrm flipV="1">
            <a:off x="5474732" y="3045199"/>
            <a:ext cx="468312" cy="1260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35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1 thema 1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2744" y="137543"/>
            <a:ext cx="7024744" cy="1143000"/>
          </a:xfrm>
        </p:spPr>
        <p:txBody>
          <a:bodyPr/>
          <a:lstStyle/>
          <a:p>
            <a:r>
              <a:rPr lang="nl-NL" dirty="0"/>
              <a:t>Levensloop van de mens</a:t>
            </a:r>
          </a:p>
        </p:txBody>
      </p:sp>
      <p:pic>
        <p:nvPicPr>
          <p:cNvPr id="1026" name="Picture 2" descr="http://www.studiobiologie.nl/havovwo_ob/KB/les4110/ba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0" y="2312894"/>
            <a:ext cx="3520976" cy="21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geokids.eu/wp-content/uploads/groei-van-een-meisj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7" y="1461529"/>
            <a:ext cx="5577580" cy="23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4340045" y="3774478"/>
            <a:ext cx="5616624" cy="2618813"/>
            <a:chOff x="611560" y="3869741"/>
            <a:chExt cx="5616624" cy="2618813"/>
          </a:xfrm>
        </p:grpSpPr>
        <p:grpSp>
          <p:nvGrpSpPr>
            <p:cNvPr id="13" name="Groep 12"/>
            <p:cNvGrpSpPr/>
            <p:nvPr/>
          </p:nvGrpSpPr>
          <p:grpSpPr>
            <a:xfrm>
              <a:off x="611560" y="3869741"/>
              <a:ext cx="3600399" cy="2576621"/>
              <a:chOff x="1043608" y="4281379"/>
              <a:chExt cx="3600399" cy="2576621"/>
            </a:xfrm>
          </p:grpSpPr>
          <p:pic>
            <p:nvPicPr>
              <p:cNvPr id="17" name="Picture 2" descr="http://www.boiseweekly.com/imager/b/magnum/1180893/189a/cartoons_eyespy1-1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326"/>
              <a:stretch/>
            </p:blipFill>
            <p:spPr bwMode="auto">
              <a:xfrm>
                <a:off x="1043608" y="4313382"/>
                <a:ext cx="3600399" cy="2544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kstvak 17"/>
              <p:cNvSpPr txBox="1"/>
              <p:nvPr/>
            </p:nvSpPr>
            <p:spPr>
              <a:xfrm>
                <a:off x="2483768" y="4281379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b="1" dirty="0">
                    <a:solidFill>
                      <a:srgbClr val="FF0000"/>
                    </a:solidFill>
                  </a:rPr>
                  <a:t>Volwassene</a:t>
                </a:r>
              </a:p>
              <a:p>
                <a:r>
                  <a:rPr lang="nl-NL" sz="1200" b="1" dirty="0">
                    <a:solidFill>
                      <a:srgbClr val="FF0000"/>
                    </a:solidFill>
                  </a:rPr>
                  <a:t>21 – 65 jaar</a:t>
                </a:r>
              </a:p>
            </p:txBody>
          </p:sp>
        </p:grpSp>
        <p:cxnSp>
          <p:nvCxnSpPr>
            <p:cNvPr id="14" name="Rechte verbindingslijn 13"/>
            <p:cNvCxnSpPr/>
            <p:nvPr/>
          </p:nvCxnSpPr>
          <p:spPr>
            <a:xfrm>
              <a:off x="4260549" y="4100573"/>
              <a:ext cx="0" cy="23879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4" descr="http://us.123rf.com/450wm/kenbenner/kenbenner1211/kenbenner121100024/16243171-zwart-wit-afbeelding-van-een-bejaarde-deelneming-ballonne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336" y="4055055"/>
              <a:ext cx="1875848" cy="239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4211960" y="404772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FF0000"/>
                  </a:solidFill>
                </a:rPr>
                <a:t>Oudere</a:t>
              </a:r>
            </a:p>
            <a:p>
              <a:r>
                <a:rPr lang="nl-NL" sz="1200" b="1" dirty="0">
                  <a:solidFill>
                    <a:srgbClr val="FF0000"/>
                  </a:solidFill>
                </a:rPr>
                <a:t>65+ jaar</a:t>
              </a:r>
            </a:p>
          </p:txBody>
        </p:sp>
      </p:grpSp>
      <p:pic>
        <p:nvPicPr>
          <p:cNvPr id="6" name="Afbeelding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6" y="4979476"/>
            <a:ext cx="1530103" cy="14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/>
              <a:t>Basisstof 7</a:t>
            </a:r>
            <a:br>
              <a:rPr lang="nl-NL" dirty="0"/>
            </a:br>
            <a:r>
              <a:rPr lang="nl-NL" dirty="0"/>
              <a:t>Seksueel overdraagbare aandoeningen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90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Doelstelling 12</a:t>
            </a:r>
          </a:p>
          <a:p>
            <a:pPr marL="0" indent="0">
              <a:buNone/>
            </a:pPr>
            <a:r>
              <a:rPr lang="nl-NL" sz="2400" dirty="0"/>
              <a:t>	Je kunt de ziekteverschijnselen en genezingsmogelijkheden noemen van seksueel overdraagbare aandoeningen</a:t>
            </a:r>
          </a:p>
        </p:txBody>
      </p:sp>
    </p:spTree>
    <p:extLst>
      <p:ext uri="{BB962C8B-B14F-4D97-AF65-F5344CB8AC3E}">
        <p14:creationId xmlns:p14="http://schemas.microsoft.com/office/powerpoint/2010/main" val="17051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49D99-64DB-41B4-90A2-BA84E311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Soa’s</a:t>
            </a:r>
          </a:p>
        </p:txBody>
      </p:sp>
      <p:sp>
        <p:nvSpPr>
          <p:cNvPr id="23" name="Tekstvak 3">
            <a:extLst>
              <a:ext uri="{FF2B5EF4-FFF2-40B4-BE49-F238E27FC236}">
                <a16:creationId xmlns:a16="http://schemas.microsoft.com/office/drawing/2014/main" id="{F8EABB04-6DE1-4854-8B19-0BD731FF1DE7}"/>
              </a:ext>
            </a:extLst>
          </p:cNvPr>
          <p:cNvSpPr txBox="1"/>
          <p:nvPr/>
        </p:nvSpPr>
        <p:spPr>
          <a:xfrm>
            <a:off x="685166" y="2160589"/>
            <a:ext cx="4069713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Worden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veroorzaakt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door: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Bacteriën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Schimmels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Virussen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parasieten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96768412-871F-46F0-BCC7-F0E6DA53B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2935036"/>
            <a:ext cx="3922782" cy="36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Doelstelling 1</a:t>
            </a:r>
          </a:p>
          <a:p>
            <a:pPr marL="0" indent="0">
              <a:buNone/>
            </a:pPr>
            <a:r>
              <a:rPr lang="nl-NL" sz="2400" dirty="0"/>
              <a:t>	Je kunt de delen van het voortplantingsstelsel van een 	man met hun ligging, bouw en functies noemen, in een 	afbeelding aanwijzen en hun werking beschrijven.</a:t>
            </a:r>
          </a:p>
        </p:txBody>
      </p:sp>
    </p:spTree>
    <p:extLst>
      <p:ext uri="{BB962C8B-B14F-4D97-AF65-F5344CB8AC3E}">
        <p14:creationId xmlns:p14="http://schemas.microsoft.com/office/powerpoint/2010/main" val="24530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SOA’s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915536"/>
              </p:ext>
            </p:extLst>
          </p:nvPr>
        </p:nvGraphicFramePr>
        <p:xfrm>
          <a:off x="650568" y="1640840"/>
          <a:ext cx="917582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SOA’s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Ziekte verschijnselen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Genezingsmogelijkheden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Chlamydia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Vaak niks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(extra) afscheiding uit vagina of penis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Pijn bij plassen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antibiotica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Gonoroe</a:t>
                      </a:r>
                      <a:r>
                        <a:rPr lang="nl-NL" dirty="0"/>
                        <a:t> (druiper)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Vrouwen merken vaak niks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Etterige afscheiding uit vagina of penis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Branderig</a:t>
                      </a:r>
                      <a:r>
                        <a:rPr lang="nl-NL" baseline="0" dirty="0"/>
                        <a:t> gevoel bij plassen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antibiotica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Syfilis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Zweertjes of vlekjes op de penis, vagina, anus of 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antibiotica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Candida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Afscheiding en jeuk aan de vagina of penis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Schimmeldodende medicijnen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specifieke</a:t>
                      </a:r>
                    </a:p>
                    <a:p>
                      <a:r>
                        <a:rPr lang="nl-NL" dirty="0"/>
                        <a:t>Sterk verminderde afweer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(onderdrukking door </a:t>
                      </a:r>
                      <a:r>
                        <a:rPr lang="nl-NL" dirty="0" err="1"/>
                        <a:t>HIV-remmers</a:t>
                      </a:r>
                      <a:r>
                        <a:rPr lang="nl-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Afbeelding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55" y="6455389"/>
            <a:ext cx="435724" cy="402609"/>
          </a:xfrm>
          <a:prstGeom prst="rect">
            <a:avLst/>
          </a:prstGeom>
        </p:spPr>
      </p:pic>
      <p:pic>
        <p:nvPicPr>
          <p:cNvPr id="9" name="Afbeelding 8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43" y="2762745"/>
            <a:ext cx="426879" cy="394436"/>
          </a:xfrm>
          <a:prstGeom prst="rect">
            <a:avLst/>
          </a:prstGeom>
        </p:spPr>
      </p:pic>
      <p:pic>
        <p:nvPicPr>
          <p:cNvPr id="10" name="Afbeelding 9">
            <a:hlinkClick r:id="rId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00" y="4524804"/>
            <a:ext cx="415411" cy="383840"/>
          </a:xfrm>
          <a:prstGeom prst="rect">
            <a:avLst/>
          </a:prstGeom>
        </p:spPr>
      </p:pic>
      <p:pic>
        <p:nvPicPr>
          <p:cNvPr id="11" name="Afbeelding 10">
            <a:hlinkClick r:id="rId6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00" y="5159954"/>
            <a:ext cx="378915" cy="3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8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/>
              <a:t>Basisstof 8</a:t>
            </a:r>
            <a:br>
              <a:rPr lang="nl-NL" dirty="0"/>
            </a:br>
            <a:r>
              <a:rPr lang="nl-NL" dirty="0"/>
              <a:t>Geboorteregeling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49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6C299-9432-40B7-B2C8-E033F841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Periodieke</a:t>
            </a:r>
            <a:r>
              <a:rPr lang="en-US" dirty="0"/>
              <a:t> </a:t>
            </a:r>
            <a:r>
              <a:rPr lang="en-US" dirty="0" err="1"/>
              <a:t>onthouding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153D0B-B1E1-4AA1-B34F-6ADCE63B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677850" cy="3880773"/>
          </a:xfrm>
        </p:spPr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geslachtsgemeenschap</a:t>
            </a:r>
            <a:r>
              <a:rPr lang="en-US" dirty="0"/>
              <a:t> in de </a:t>
            </a:r>
            <a:r>
              <a:rPr lang="en-US" dirty="0" err="1"/>
              <a:t>vruchtbare</a:t>
            </a:r>
            <a:r>
              <a:rPr lang="en-US" dirty="0"/>
              <a:t> </a:t>
            </a:r>
            <a:r>
              <a:rPr lang="en-US" dirty="0" err="1"/>
              <a:t>periode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8BA161-9BE7-40CB-97E9-0B5C2888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5439" y="723174"/>
            <a:ext cx="6305245" cy="62290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9083DC-58B4-43E3-A94B-06A9244BA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0" t="7835" r="7205" b="8888"/>
          <a:stretch/>
        </p:blipFill>
        <p:spPr>
          <a:xfrm>
            <a:off x="1555423" y="24885"/>
            <a:ext cx="6927502" cy="680822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815234D-C111-4ED7-843E-83A002D1E0F8}"/>
              </a:ext>
            </a:extLst>
          </p:cNvPr>
          <p:cNvSpPr txBox="1"/>
          <p:nvPr/>
        </p:nvSpPr>
        <p:spPr>
          <a:xfrm>
            <a:off x="677334" y="4430598"/>
            <a:ext cx="27642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Het </a:t>
            </a:r>
            <a:r>
              <a:rPr lang="en-US" b="1" dirty="0" err="1"/>
              <a:t>tijdstip</a:t>
            </a:r>
            <a:r>
              <a:rPr lang="en-US" b="1" dirty="0"/>
              <a:t> van de </a:t>
            </a:r>
            <a:r>
              <a:rPr lang="en-US" b="1" dirty="0" err="1"/>
              <a:t>ovulatie</a:t>
            </a:r>
            <a:r>
              <a:rPr lang="en-US" b="1" dirty="0"/>
              <a:t> is </a:t>
            </a:r>
            <a:r>
              <a:rPr lang="en-US" b="1" dirty="0" err="1"/>
              <a:t>niet</a:t>
            </a:r>
            <a:r>
              <a:rPr lang="en-US" b="1" dirty="0"/>
              <a:t> </a:t>
            </a:r>
            <a:r>
              <a:rPr lang="en-US" b="1" dirty="0" err="1"/>
              <a:t>precies</a:t>
            </a:r>
            <a:r>
              <a:rPr lang="en-US" b="1" dirty="0"/>
              <a:t> vast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stellen</a:t>
            </a:r>
            <a:r>
              <a:rPr lang="en-US" b="1" dirty="0"/>
              <a:t>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165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4C0CC-CA91-4C63-A427-62F2EF95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Coïtus</a:t>
            </a:r>
            <a:r>
              <a:rPr lang="en-US" dirty="0"/>
              <a:t> interruptus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AC547-78E5-4BC9-B877-D0C1D0EA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733652" cy="3880773"/>
          </a:xfrm>
        </p:spPr>
        <p:txBody>
          <a:bodyPr/>
          <a:lstStyle/>
          <a:p>
            <a:r>
              <a:rPr lang="en-US" dirty="0"/>
              <a:t>De penis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zaadlozing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vagina </a:t>
            </a:r>
            <a:r>
              <a:rPr lang="en-US" dirty="0" err="1"/>
              <a:t>gehaald</a:t>
            </a:r>
            <a:endParaRPr lang="nl-NL" dirty="0"/>
          </a:p>
        </p:txBody>
      </p:sp>
      <p:pic>
        <p:nvPicPr>
          <p:cNvPr id="1026" name="Picture 2" descr="data:image/jpeg;base64,/9j/4AAQSkZJRgABAQAAAQABAAD/2wCEAAkGBxAQEBUSEQ8VFhUXFxYVGBUWFhUYFxUaGRYYGBYZFhYYHyggGholGxUXITEiJSkrLjAuFx8zODMsNygtLisBCgoKDQ0NDg0NDjcZFRkrKysrKysrNysrKysrKysrKysrKys3KysrKysrKysrKysrKysrKysrKysrKysrKysrK//AABEIAKgBLAMBIgACEQEDEQH/xAAcAAEAAQUBAQAAAAAAAAAAAAAABgEDBAUHAgj/xABGEAACAQMCAwUFBQQHBgcBAAABAgMABBEFEgYhMQcTQVFhFCIycYFCUpGhsTNyktEVIyRTYrLBQ2OCg5PxRFRkc4Si0hb/xAAUAQEAAAAAAAAAAAAAAAAAAAAA/8QAFBEBAAAAAAAAAAAAAAAAAAAAAP/aAAwDAQACEQMRAD8A7jSlKBSlKBSlKClKrSgUpSgpVaUoFKUoFKUoFKUoFKUoFKUoFKUoFKUoFKUoFKUoFKUoFKUoFKUoFKUoFKUoFKUoFKUoFKUoFKUoFKUoFUzVa1GtazaxI6SXMSNsb3WdQ3NTjkTQbRZAejA/UV7r5/s+GB/QP9Ipd3Qm5thZm2cpdvT5V3mzbKLzz7q+PoKC/SlKBSlKBSlKBSlKBSlKBSlKBSlKBSlKBSlKBSlKBSlKBSlKBSlKBSlKBSlKBSlKBSlKBUF1bhCR9RlvVjtZQ8caBLhXJTu85KkAjnn8qnVW5z7p+R/Sg5/Nr6yaHJNJYxFd7Q+zgkRviXYOeBjJ51Xgfhi5gvpLiW3S3iMKxpCkzyjduyzHd05VrYIS2i2sf95eKcf/ACGcg/QV1SgrSlKBSlKBSlKBSlKBSlKBSlY80xzsT4vEnonqfX0oPc9wqYyeZ6KObH5AczVrfM3RVQf4juP8K8h+NNqRDJyWPLPVnPkP5dBTu5X5l9g+6oBP1Ygj8B+NBq9Y78TWn9YvOZgRtZQf7PMcHDcxy/Stp7RIPihPzQhh+eD+VafWYyJ7QC4JPftybYcf2ebwABrcbpx9lG9QSv5EH9aB7Z/upP4aw9Sv7mNS6WpZQMsNwMmPNIxyf5bgfLPSszv5f7k/xLVGecg+6qj5l2PyHIZ+tBrOHuIrG6QywXaynluGcSL5KYviTn4Y5+tbqFywyV2+QPXHr5fKvmfs2lml4lDoChaa4eRSMFVO8srDz6DHnX0xLMq4yeZ5AdSfkB1oLlKUoFKUoFKUoFKUoFKUoFKVRqA3SolxNxPIky2Niiy3j4J3ZMdunjJNj8h41h9oHHC2RW0t3Q3c3Jd7AJCD/tJT4AeA8a8cHTaXYRkHUoJbiQ7p52kXdI56888lHQCgvjQtalB7/V0jH/poACPq5NRXj+zgsIFWe9vLy6lO2GEzbdxPIFkjA90Z+tTTiDjvT7WB5RcxyleSxRurO7H4VAHrWk4A4XmlnOq6kM3MvOKM8xbp9kDPRsfhQRJOy6+trCO5iuJPbUbvjEGJQDGQiqeRcfnkip52b8ex6pCVfCXUYxJH0z4b1B8PMeFTfFcX494XlTWrd9KIiupUeY89qe4RuPL72cEeNB2gdKrWr0G5uJIVN1CIphydVbchI+0p8j61sxQVpStRxPxHbadbme5k2qOQHVnbwVF8TQbelcYsNc1/Xplks8WVmjhg7Z/rNpyAxGDIOWCFwvUEmuvadd99Er4wTyZfusDhlPyYEUGTSlY+oXPcxPJtLbFLFV+IgDJx5nFBkUrX6JrVtewia2mWSM+K+B8mHVT6HnWRJcEnZHzbxPgnz9fT9KBNKSdidfE/cH8/IUJWJQqjJPQeLHxJP6mvJIjAVRuc88eJPizHwHr9B5VTlHzb3pG5cup9FHgooI1oXFccuo3tpIQZoGTYB1ZDGhYIPRyc/ME+nvXdalFwtpDbm4uGTvDGX7uCCPOA00mCSSQQAAc4PKtTYaeGu7C6BAkPts8jDp3Lk7VY+I3OmCfI1J73SvaJe+jeSBtoQzRkB5EBJClWBG0EkgkZGTjGaDS3Mri8sra5t7cM7yyjuSWGEhdW3KyggZkXDdOXhUs9iC/s3ZPQHK/wnlj5YrU6ZwhaQStOe8lnYbWnmkd5NvXaDn3V9BgVtvZCv7ORh6MS6/8A25/gRQcu417ZRYzvbQQLPJGdryFisYbxULzJI6Hnit92bdoh1eOTNoySRFd2wgoQ2dpDMRg8jyqMP2W2N5cXE07TxsLmYP3RUxsS3eDkVLL7rj0qddn2mWtnBJbWyqO7lKswOWkyAyOx8TsZR5ZBxQQnthv7a2lgkEJTUGO6F7c/1owcDvDjDKSdu3Bzz5ipfwPrlw6KmoWb210w+JhlJvH3Xydrf7skHrjPPGq7UeEHuJ7bUICpmtWRjExVe+RJBJtVjyDZBxnkc1NbTVFuI1aFC2QD74KBT5NkZ3A+ABoNjSrcKsB7zZPmBgfIDyq5QKUpQKUpQKUqhoK0rzmhbHWg9VRqwrjVreL9pcRL+86j9TWkvu0PSYeT6hFn/CS3+UGgiPbLwhZrp091HbqJ96O0vVjlueSfCpPovCelT2sMh0+3bdGjZ7teeVGaivHvH+n32nXFtbmaVnTAZIJdowQck46cqlfZXd97o9o3iI9p+asRQabtC4R06206aeCxgjkj7t1dUAZcSpnB+VdBtW3RofNVP4gVF+1YZ0a85/7L9GBqP8QcYTvFb6dpvv3ksMe9x8NupUZZj03dflQTyw1u3nllgjmV5ISBIoPNcjNRZT3vEpHhBZDH/Mfn+lRnVuzifTbeO80yVjew5eUkk+0A83yD1+Xj86yOyjXTqWpXt6UCExQx7CeY2k5+maDrIFVpSgVHuNOH4L2FDNAJe4kWYIftbfjTl1yueXQnGakNQ3tO4xbS7USRwmR2YIMZCrkHBYjpnaQKDfXGrQQwGRcd1Gm8sMLGiBc8z4DHgAT6VCOAePRqd5cpbxGOMKsu6QZBbOwnkw27gFOP8JPjWd2fy3F7pX9vgSKJzINmMB4mPIbWyVXmRz54xjFb7SNGtLVNlpp6ohOc7VXcfM7veP1oNoon+/Gf+Fv/ANVVlnIxmP8AhY/lmotxFxfpWnyrFeEQuw3AICzAZxlu5yyjyz1wcdKwuOOKja6d7Vp7STtIVWMgs6qGBPeFWBJUYx8yKD1w3oK292BHhOUtvPHGO7V+62tbyED7XduAT1O70qZLKPghA5cifsL88dT6D64rmXZHd39yLi41TewcxiIMjBmKhtx7tABtwVGSPD0qdJxDbPIYFuY4yp2su5S4P3eXuofQnPoKClzqMsZult4e+lijBAzgvKULhWPQDBTAH3vrXCLDtL19rzYF3yO23uDCAfLaOW5QM+fLqa7zw5JiDKDc8rPMeuFDsSm9j4hNgx15VtoLUKS595zyLYGceQ8h6UGBo2jiNE3gZWONNucgbFwM+fPJ8sk/Os6ScsSseCR1Y/Cvp6t6fjVC7S8lOE8WHVvRPIev4edZEaBQABgDwoMf2BDzcbz5vz/Beg+gp7Ag+DKHzXkPqvQ/UVlUoI3pU5hvLxJPtGGbcuSoDRCPJHVecJ9PWq2Qil1G6GxXAhtiTgEbiZuh/dC/lWu4q1G7tr6MWVoJ5bmAoNzBY4+6fO+Q9doEx5D0HjW04d4bFtGxklZ7iVjLNMvu73IAwFHIIAAoBzyFBuYrOJTlY1B8woz+NX6xe4lHSbP7yA/5cU7mY9ZgP3UwfzJoMqleIk2jGSfU9T+Fe6BSlKBSlKBWNqF7HBE0srhI0BZmY4AAq7cTKil2YKqgkseQAHUk1yt5pOJbrYu5dLgf3jzHtbg9P3RQZOnHUddd7mO7msrMHbAEAEkwHWQ56A+FZydlkDnNxf3sx/xTMv5LU7toVRAiKAqjAUDAAHQCruKCGWvZfpCdbTvP/dd5P8xrd2XCmnwfsrGBPlGv8q3NKDElsYyjJsUBlKnaAORGD0+dQm07KrWJBGt3eBASQizsqjPkFroBqCce8YyQyLYaeneX03IAdIQR8b+WBz50EI404dskkGn2XtNzeSdQ1xI0cK+LS88fQ10XgTg2DSLfGQ0rDMszdTjwyeiiq8C8IJpsZLN3tzKd005+JmPMgHwUVY7QjvaytnYiC4uAk2OQdQu5YyfAMwA9elBJLLVLeZiIbiORl5EI6sR8wDXKOP8Ah6fSLsaxpo9zP9ohHw4PU4H2T4+R51vO0nSreyit7q0jSG4jniSPulCmQMwDRkD4gR510WSISIVdQQwwynmDkcwaDVcJ8Rw6japcQnkw95cjcjeKsPOt2K4ZqNtPwtqPfwqzadO2HQc9np6MueXmOVdo0/UI54klicOjgMrDoQaDImlCKWPQDP8A29awGTlsbG5/fkP3F+fy90fInwrLusYHuljkEKPE+GfQdfpWmveU8QYkj+sMmOjnau2MDxHTl/M0Gerj3WK5H+yjHkPtEHp8z0GPE1SV3JwXYt9yIDl+8zfzHyr3hgfDvX6nqEUf6DP1JrI7vu0OxckAkDPNjjxJ8SfE0HMeJ+ErK/R7q6jn3993cbhgcqJFhCttySCwY/8AEcVP9Js+5hSK37nukAVFG4AAeGcnnWs0DRrwrD7a8QWEKyww7iGkA+OWRsbiCSQAAM8+eBiQy2aMc4w33lJU/Ujr9aDyDP5Rj6sfywK0NxwizxNb+1slu5YvFHHGu4OxaRRIQWAJJ59efIit97PIOk5+qqf0Ap7M56zt8lCj88E/nQegYoEVRhVAAVQPLoFUczXjY0vxjan3fFv3iOg9Px8quwWqJzA5+LEksfmx51eoKAVWlKBSlKDyUGd2BkAgHHMA4JGfLkPwFeqUoFKUoFKUoFKUoFeXbHM9KqWxXM+1bUNTuFNlp1pKQwxLOPdGD9hCfPxNBgcQapNxDeHT7JitlEf7TOOkmDzRT5df+1dP0nTIrWFIIECRoMKB+vzNfPn9O63okUNp7PFarJ0cqGLNkAs7gnn/AKVN04a4nnAL6zGikAjYAcg+PQfrQdYFWpLpF+J1HzYD9a5RfdnN4kTzXnENxsRSzbAy8gOf26jkPCFuHibULe9FtMyqlw9wGwW+Dvkx7m7Ixz8aDtd1xHZRftLuFfnIv8609z2k6PGOeoRH0U7v0rCteyjRo/8AwYf1d2P+taqThpZbiWDTLe1tktyFeWSASmSQjJRQSMADGTnxoPerdqCXS+z6Ojz3Mh2qxRhHGMc3ZjyOKyux/R4VtPayTJdTO4nlbm25HZSqnwUYrbcBagZY5I5reOK5t5DDKI1Cq3LKuv8AhYYNYXZse7k1C16dzduQPSUCT8OZoJxitbrlhb3ELRXIHdt4k7cHwKt4MDzBFZ1xOqIzscKoLE+QAya5po/D/wDTub7UC5t2J9mtQxVBGDgSPjqW6igken8GWwmjuHnnuWj/AGXfS94kfqoHLPqaltcwvtJPD80dzayP7C7rFPbsxZYtxwssZPQA9a6cpyM0EB7a9SSDSZVZQWlKxoCM8yc5A8wAaw+yfhrUtOjCTSRvbSL3gj97fExAOB4YPiKwe0Bf6R12x08c0izcS45+oz/CB/xV1dV5cqCzdvhfiK5OOQyx9FHnUf0rh9baQTu7MQXEaHm7GQgkyMSd78sDGABnl1NSSVCRhW2nzAB/WvENqqndks33mOT8h4AfKgW0RGWb4m6+Q8lHoP1Jq/SlApSlApSlApSlApSlApSlApSlApSlApSlApVCaZoBFecYGKoZlHVh+IqMX/GSxXEiezSPDFsEs6FWEZbmMoDuKjxIFBTtI4VXU7F4sDvFBeJj4MB0+R6VouxPiVrmzNrNnv7U92wPUrkhfwwQflWyn4+VcT9wTY7xF7Vu6sejJGBlkzyz51zvXNSk03WYdUSzkgt7klZFbGXHIM5QfDyw2D5UHSu0zU4Y7GWJ5VWR13Ihzuk2sCwUDryFR7jPjzT59PlgjMjyPGNgWGQhW5EZOOWD+lZ/Eer6dcTQXEerRRSRBwp2iTIcDIKnoawW10DpxGg+VsP50Et07i2zltZbhJCyW4AkIU5BCgn3TzPI1FNB4pkie6lj028mhnlE8LLEFyGQBgdx5cx+de9F1LTkS6W51hJ2usb22d2QAmzAHMdKrDFpyxhY+IZtqLhVFzGDhRyAyuaDH0riae3vbi4uNLuoo7mSBFLBNqcggLkHxNbXSG7niO8i6Ce3hmA82X3W+uMVGrKETrA9/c3kcExjlhkM6yQMQQ6LKdo7tuQ9PWszWuIbc65ZXUbf1IEtrJOQVjLMMqFc4DYweY5cqCZdoszJpV0VOCYyv8RC/wCtbbRrZYreGNRgLGi4HooqOca6vZXGn3Ma3cDExsQO8XmV94Dr6VtNH4htHgiPtUWTGnLvFyPdGR1oLXaDbLLpd2jdO5c/UDI/Stlo05NrC7f3SMf4ATUf7QdTifTZo4pkLShYV2sCcyMF/QmvHaFq62OjzFXG4RrCmDn3mAQUGk7K4Td3t/qj9JJTDF+4hxy+eF/CunCuccE6sdNsrWG7tDBCyLtn3hk3MM/12PgLE5Hh4ZqX6BxLb3rSLBvOzadzIyq6tkKyE/EpKtzHlQbmlK8yHAz5UEO4w7R7LS7mO3uRLl037kVWVBkgbhuB8D0BqYocjNfNvG/FFtrOr2yC2YwJIISVBE0ys4DHA5gDngdevngfSEKBQFUYAAAHoBgUFyoX2ocayaRbxyxwCRpJO795sKvulsnHMnl0+dSrU7gxRPIsTSFVZhGmN7kAkKufE9K+TeOOJr6+uZPbDImG5W53BYsZCgIftYY+8Rk5NB9WaBqPtVrDcbSvexpJtPVdyg4P41sK572LcTPfaeEl7xpYD3byMuA3NtgDeLKgXPjzGetdBNBpOL+J4NMtWuJzyBCqgxukY9FXJHPqfkDThHiWHU7VLmEEKxIKtjcjKcEHH0PyIrjXbHxldzGW2W1RLeGYwGRgryM5jz7uf2YKE8xzIPXqK2XZTxNNNb2dhZx93JFKzXLd2DGYMFtxJPxuSFGOeRnpQdvpVBWp4q1kWNpLdGJpBEu4ovU/XwHiT4AGg0naLx2mjpEzQNKZWZQFIUDaATkn94fnUk0TUBc28U4GBLHHKASCQHUMASOWedfKHHuo3FxfyTXEao7iOQRq/eIqsisuCSQcjBPhzPKvp7gPV1vNOt51QpujUFcYAZfdYKPu5BwR4YoN/SlRntB1y4sbMy28O99yqWOSkIJwZZFHvFV9PPyoNV2pcdy6OkDR26SiVmB3OVK7dp5AA5yD18PWplp1z3sUcm0rvRX2nqu4A4Przr5Os9blk1SCW9uDcKtym9mzKhTvAHKJjG0rkgAeWK+pOH9SkuVZ2tZIEDYi7zaGkTAIfYOcfPI2tz5eHQBtqUpQUIqNTcGxyMTLd3b5JO32iRVGT0CqelSalBGU4E04fFbB/wB9nb9TWz0zQbW13ez20cW/G/aoG/HTd51s6UGFJpkLRrG0SFFIZU2jaCpyuF6cjV+W3VsblVsdMgHHyzV6lBj+xRf3Sfwr/Kq+yR/3afwj+VX6UGP7HF/dp/Cv8qtzaXbuPet4m+aKf9KzKUGC+lwtF3LQoYiMGMqNhHlt6VWTSoGVUaCMonwqVUqvLHujoKzaUGr/AP56z/8AKQ/9Nf5Vak4VsG62UB/5a1uaUEfbgvTD10+3/wCmtWJuANLcYNlHjOcDOPn161J6UGJc6fFJEYZI1aMrsKMAVK4xgg17t7NEbKqB7ixjHQKudoA+prIpQKsXs4jjeQ9EVnPyUEn9KivF/HS2FzFbJaS3M0qPJ3cPNlCjkSvkSD8gpqF8Q8R8Q6hBJbRaG8STI0e5idwVhhsltoGRkc/Og5pwXd211raS3qqI5ZpGK8ggeTd3YYjGAGI5jxAr6c0rRIrZ2aJpArKq920jtGu3PNFYnaTnBx5CuaJ2I2x01YmbF4AXM6k7d5+wVPIoMAZ5HqfHFb/sU4gnvtNzcHLwytBu57mVUjYFyere/jPjign5FfKnaNZu2vTpMCneXC4PMe4xVVcZ8MDrX0rxZrYsLOa6ZN4iXdtzt3ZIAGfDmRXDIOEb3ii5m1HKW0LsEXvNzkhFAIQADcAR15cyfKg77pWlwWyFIIljUszkKOrMcknzJrNNYWjWRgt4oWkMhjRULt8T7RjcfU01fUobWB553CRopZmPgPl4k9AKD5z7eXH9LOigqO7iZ+fuyPsID48wuFz6V23s4vLKWwg9kkR+7iiicgYcMiAYkGM569fOuZ8KWVvql9e61qCqLNSUTvuSn3RGu7wO1MDx95vMVf7IdFd9UnvbJWg04F40Ulm78YwoG/JIB9/PgcL50HcatzRK4KsoKkYIIBBB6gg8iKsarqEdtBJPK22ONWdjjOAoycAdT6VzO77XZJyU0vSri4JyFkZWCHHU4UE4+ZFByXUIYV18xgpFCl4qjLEoiJIOW4ZwOWPIZ8AOX1bCBj3QMeGOn0xXCdN7GppdOmluWK3zkyoGbIUDJKyYJBZyTk88e761OuxHW5bvSwsxJeB2t8nqQiqVz6hWA+lB0CtJxreTQafcywJulSJyo9cdceOBk49K3dQjtb4kisdNlVyd86PDGARnLKQW6g7RnnjzHnQcj7Ajbf0m7TyKJDEVhRh8bMwLFSeW4KDy6nccdK+kgK+cNF7LdTube3KW0NsQe89peV++bdzU7EJCgDbgY3ZHUZIr6Jso3WNFd9zBQGb7xAwTj160F+lKUClKUClKUClKUClKUClKUClKUClKUClKUClKUGKunxCZpxGolZVRnx7xVSSoz5DcfxrI216pQUxXMuE0u9P1K+tYNNke3knEyyl1SOPegLdRzGfBcnkBiunVTFBAO1BLmZra3MLmwkcC7kiy0oG4bV2r7wQkc2AP0xzm+n2ccMSRxIEjQBVVRgKAOQFZGKrQUJrkHaNpGqalqcFjL/VWDNvWSJXbdgDcJWwQJOu0HC8888V2CqYoIVxf2fw3Wliwt8QiLBh5naGGfjx8W7JyTnmc9alOj2SwW8USRrGERV2LzVcDmAeWRnxrNpQa3X9HjvYDBKT3bMhcD7aq4Yof8LYwfQ1l2tpHEgjjUKijAVQAAKv1SgVyzQJrnS9UvraHTZ5oJ5kniaPaERnXMmXfC4yfPltHLnXU6UFuZ2CEqu5sEhc4ycchnw5+Nco0LSDqtzdDXLOVbll2QptYwQw4HOCQAoJd3MsWyfDxFdbpig8W8e1FXJOABk4ycDGTjlmrlUpQVpVKrQKUpQKUpQKUpQKUpQKUpQKUpQKUpQKUpQKUpQKUpQKUpQKUpQKUpQKUpQKUpQKUpQKUpQKUpQKUpQf/2Q==">
            <a:extLst>
              <a:ext uri="{FF2B5EF4-FFF2-40B4-BE49-F238E27FC236}">
                <a16:creationId xmlns:a16="http://schemas.microsoft.com/office/drawing/2014/main" id="{45B7974E-01A4-4033-AE3C-0DFE535F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401957"/>
            <a:ext cx="5346176" cy="29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DBF1211-2D36-4191-9372-FE7FB0500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0" t="7835" r="7205" b="8888"/>
          <a:stretch/>
        </p:blipFill>
        <p:spPr>
          <a:xfrm>
            <a:off x="1555423" y="24885"/>
            <a:ext cx="6927502" cy="680822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3882F76-697E-4C46-8AEC-E21E3BE89252}"/>
              </a:ext>
            </a:extLst>
          </p:cNvPr>
          <p:cNvSpPr txBox="1"/>
          <p:nvPr/>
        </p:nvSpPr>
        <p:spPr>
          <a:xfrm>
            <a:off x="677334" y="4430598"/>
            <a:ext cx="27642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Ook in het </a:t>
            </a:r>
            <a:r>
              <a:rPr lang="en-US" b="1" dirty="0" err="1"/>
              <a:t>voorvocht</a:t>
            </a:r>
            <a:r>
              <a:rPr lang="en-US" b="1" dirty="0"/>
              <a:t> </a:t>
            </a:r>
            <a:r>
              <a:rPr lang="en-US" b="1" dirty="0" err="1"/>
              <a:t>kunnen</a:t>
            </a:r>
            <a:r>
              <a:rPr lang="en-US" b="1" dirty="0"/>
              <a:t> </a:t>
            </a:r>
            <a:r>
              <a:rPr lang="en-US" b="1" dirty="0" err="1"/>
              <a:t>zaadcellen</a:t>
            </a:r>
            <a:r>
              <a:rPr lang="en-US" b="1" dirty="0"/>
              <a:t> </a:t>
            </a:r>
            <a:r>
              <a:rPr lang="en-US" b="1" dirty="0" err="1"/>
              <a:t>voorkomen</a:t>
            </a:r>
            <a:r>
              <a:rPr lang="en-US" b="1" dirty="0"/>
              <a:t>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869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759C4-2A15-4F8C-8F77-01C8C183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Condoom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0D832-FE2C-495B-80B6-AF5A7B85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Mannencondoom</a:t>
            </a:r>
            <a:r>
              <a:rPr lang="en-US" dirty="0"/>
              <a:t>: Latex </a:t>
            </a:r>
            <a:r>
              <a:rPr lang="en-US" dirty="0" err="1"/>
              <a:t>hoesje</a:t>
            </a:r>
            <a:r>
              <a:rPr lang="en-US" dirty="0"/>
              <a:t> om de penis</a:t>
            </a:r>
          </a:p>
          <a:p>
            <a:r>
              <a:rPr lang="en-US" dirty="0" err="1"/>
              <a:t>Vrouwencondoom</a:t>
            </a:r>
            <a:r>
              <a:rPr lang="en-US" dirty="0"/>
              <a:t>: Latex </a:t>
            </a:r>
            <a:r>
              <a:rPr lang="en-US" dirty="0" err="1"/>
              <a:t>hoesje</a:t>
            </a:r>
            <a:r>
              <a:rPr lang="en-US" dirty="0"/>
              <a:t> in de vagina</a:t>
            </a:r>
          </a:p>
          <a:p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zaadcellen</a:t>
            </a:r>
            <a:r>
              <a:rPr lang="en-US" dirty="0"/>
              <a:t> in de vagina</a:t>
            </a:r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</a:t>
            </a:r>
            <a:endParaRPr lang="nl-NL" dirty="0"/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6534B33E-A842-4428-8B2F-F35A29A9D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62" y="5008193"/>
            <a:ext cx="1242709" cy="11482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13470B-8C59-4D2A-BBB7-E090DE54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87074"/>
            <a:ext cx="4019550" cy="26574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8265415-F9FF-4414-A3DE-AE89849D3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427" y="3747426"/>
            <a:ext cx="2695575" cy="2524125"/>
          </a:xfrm>
          <a:prstGeom prst="rect">
            <a:avLst/>
          </a:prstGeom>
        </p:spPr>
      </p:pic>
      <p:pic>
        <p:nvPicPr>
          <p:cNvPr id="2050" name="Picture 2" descr="data:image/png;base64,iVBORw0KGgoAAAANSUhEUgAAAOAAAADhCAMAAADmr0l2AAABBVBMVEX///8QmEUSmUUUm0ULlUUZnkYboEYgo0f8/v0ipUcAlEL6/fsZn0b3/PkAkj7z+vYpqkgAkDnq9u/h8ujn9Oze8ebv+PIAjjTh8+nV7d/P6toAlT274MrI59V2vpEAmUpKqm5ds36Cxp0Amzuz3cQgqEKKxqAzsUmf0rMAiy243seu2sAfnFI8pGNVrHNktIGk1bdwwJEzoFvA5clhuoaHxZ1Aq20jok+t3bqEyZcAnjpTtXyS1J92xIqV0K1xwpNbt3V9yo+q3LJDsGJevHJFr2ODzJFww4JTsm2W0KQ5sldTuGnL69JBt1dnwn5IuGJ5yoYZqzhtxXhUvmid2altyX4AhhsQfQDXAAAgAElEQVR4nNV9C2Oa2tI2JkYRBAQBA3IT1FhZKOIFL5HaGBs17vT03X3f//9TvrXwEkU0pk32Pt+cs9s0ovIws+a2ZmZh2GcSjuOUpPSDQWcynfqpVHpD0+nj02DRb8t5Cl7yqbfwaUSKvKQEnalvWVbW92ezOaTJE/wf/Hs2nS6XmQqk5fN40ZZ5kfn/CibFSWrQmd1Y/mxe0rpBv92WZUmQpDwvCPJKlVftdrv/sBh8H0+el7lK5cfLoC3lRfLfvvGLiJGUWgsUfaPZdcuqwPG3kqwqdq3a1VrjznwymTyNv44XwUPfbq9W7X6/vxg8PecqucdBfyUx//btv0GUbHcNHYyqdQiNE+S6W22NHKBfFYtFC/5XzGazKSukYSazXM5e4FKEDIYMHTwuK0sIUuX+bRCnSXA1B/S6dYmnRNmtag0HECxNXyUSV1fXkG4QZVOpjbbJIBoOM8vntcZZte+fK7np+GH1X8lHsq45eqcmcTip1kJsBE0QyURIiIOQhzvaoNsQlM8cQtlf5aX+S6UyfVpI/zacKHGBAXo2VBNcWTM8PcQGiSCKbKF4DZXoZPT162ARBMFiMP72NHmeQi06HA4ruUxuTZVKbjl9+bVimP4j1K5P7f8mlSO0QC/gMYyvjSDjQmzwT5omQK8VlGWBO75ZXMxLq/7g5QfSopXcK03vBYx/mFaGP+75fwFKDJFqx9NkqGBIoQcAQoYgAqdTtS8RNEbu3yOYuQ1MCPfHIo/Jg+lwOJapT7/9t0hUzU7AkEJ/8DQyXcUN4PJzDC1Qxfd8CiM/3L88L7esrORe2tztw8QfPr3vcz6cRDXo1klm9W1ZGVqpIutVRSwvq/nf+iwZSWwuxAi9nOlCuG0Ppukn5d+zG5RkuypJqd9zlbtcLp0qXhlV4Y8+UWgvxj9CPmZyw+VgJaiLaWb8b0HMK4pEYlJ3Wqnc3d3lKpmJK/2x6sP51cPTMoSYqSzHtiQv/PRA/efXIgNtOU9ht4GRgor+7u5nbtzOf4zHTPKrxXOlgixkJT3pC8IgPR38w4aRrJfgasPwwNGvs2m4Ypb3sviBAQGVb7+sIWbS8z4jTaxZ8E8ysT25vgo40xCUDihAt/KlH2Pp/oxwSn6qDBFACLGNKVNrLn/wV5wk/n9+pgfCamYVHRlj1KD/W0rzAhK+LSFASNZEYha+NfhHmIi37/76LjCLXCZ9UwTlz/0yAdoJCDFlpRei1MnO1M+Pi5lg+l3GVs/QMGRS14b92R6jNJghhClrpog1zw8+22LwwWAFvxQaPmgXpt1/QLfhq4FvpVIwjhwLsuZ35E9lIjR9JGPPhsgwQHfqPWsC5xgxr9Y3npdYly8O+pj2OJ3K3mStWVlwZ84nCg2uwnBb0PQiNH2VHw+XOS0kw3CyXRPcpqY1nSt1/VtFNzTXtlUGu4Qh+f7MQsGyP5Clpt/9LPdUNAPol9kecX1jZQbyZQ+S05rNhkMQSuB4BFuyN3wTyyNW13Ug3WpVBnvzo0h5kM3e3FxfG3W+el26/SMcp0h2Ojg38GCoXijO25cKmNhydNZTZIYR1cYX5ZVfAg0CxWWaNLBVo1UW+PPyTpWnFgR4Dapc/dpR/wDHKQqIHpafZK8T9Mgtv2Px4VSVNUMWidqXvRtjWANabgHQyUAFRQIA0Dwf4PJjCyV2iiNO9D/ePOU77Ahb/VVJ31yx5vlLSRmuLXJvadl6J3wgVLewd1+MjgCadCcZQEFusN6o9JbD0PchD6+Kvop1roKPVTVqj9Coh7vQ9nXOrnGq3mNpuuDt6bo6MEKAeJUNXi9kPAiQMxybXgNUd+rmtNqRRhDg1VWxxlRB9QNVDV73QI1f/IQAc755dvUxQQJotVozqdd2CFXPWb+nRrReb54B0NGzk66KUNvA2L1CId16gjgTFK8SiWKXt4H5YSkb0gWeLY2H0PbBOPvs8sOh+i/D22OqtFff/lJ1wPqOXX30ylem56m4VuQVyEFRY1+Fl/P06skMN+M6VxAhoQmKo30QQirQHVtppNLQ+D2+oV6oTtJd34jGNrdLSmro6/stA+cVIDXyVNkZYWXahY+g9+qC4WqXcKrKCYikOipCgERTknvND/HbSJNwVNVAadvM+C3jJ+rGxnuTvKS9kbp8k10/a8jKPYAdT3VpGysTLh6wtf0Plgk64WnuibUodCDCJNGQhV7zzxIk6/uA+GTV/BoErXH/zXWdL2xVIVMtaJvL+WZhbR5kR3/lC9VyyhrIQ4B23vD2nVqyS2tqAJKtE54uNDeJZBLelthr/DEP8S6hS7afXs6/5qm3vSq+0Ng+VBU4mx/FZsEOf5CNxOsjIjXDBFUKcVClq/sCmU9A/Upy5pfGCQaR3S/JZJL2JLLX/ENdCuVTvyV7Vg6ql0selqjvnAyhQWw50GW/hn+XgfcqiaSmewBawjJtmuDAM2nRa2tiFrQTjxSv0QTkoa6Soz9bh4xZ9AShanamlekpK0xSe5ylRrq9+ZHTWGXzow3oOkUxisPurSvSZFkkxGViBLR9PuTZjQKWCo2TTqcNEEJaZjraH/CQqV4bkn3F0rreU+IfJqOao1J9xxcyKGibRwpV/5YvjAkKYOQRYN+G4m5BR7ahzAJQx/aoxRKGgnI81ULpJHugaUYIPZlr/X5wQdWuDbmOdlOcU5Gt0NU9J8m6u19Iu7sVSvruTYytNRrNqnKgg4VWF0mF8uXVoISfkASmoTdcxSX02umbw+sOQuio+c5v59vca0eBD4rQtVN5V6UBuqocJL2dyWW6hdJaNZT1feeZygtH3BBDfvINx97/rcZWMaFm0ARo1M7xBi+HPDRkoeOeuewMlX2vXIaRHLBPfA9V85w6vEm8RLz6IZJBo60mTDFA/bLkgnAQ28ueDp8LLmh0J3/e6G6ktCHkO/WzF54g2fddBYoBa5+4QIJqcL3KTBr+za+dAByqEqNb1TwiePdGtOgqt9omWBFL4K3gAq+jnUiiyQmj30iZ8nNrIRlEku7F84ELnAK9ts94D0ULLlgrTVxuJQps0ai/f2UIPWCA4kawu4Xg/NWQXBZttbYoYfRut5TqWB3GoJPJwgkGqsCoe7SGLtVoMKojR3PDMjKvlAXyd5JfggnYwmZFtS4AiLlFyEPaxNTWex/nwJpBfQ3fPDrxTjyPYwKhu9A9YQH8fxmrvhUJX0K4CwodJBdl8CUid+rXmDC+jJR8oYaVg/c9UNf3xVoBsh+czX64rNMCSWj5AtaQbg39I8o/eA3QPbOl053935JSi2bZGNdNLoEkXVBw+12KRp2n2lIo3+dtDNViWQMtPabJanLjQwDCb9cMDxjanlkhpaqeNJIgzrFhaqOG4XBM+R1JaH5sBXmHRhrqjcUr9Nh1ckTq0YT+ASK6pltFkfZETnAd2rCDZCf2YkWrKYqIccrFioZaWOPbFpFI0Eac+t232KStO+E1uKo13fM+EyVy3K0gCLccJ75HJfDlBuFVJapZUGJflx2gofqv/MUlGYo/l2p6InHlxZlqpaHt/Qt6nChiYTCcO/0AGUm1a0FXazabpVIJ/ql1g5qtCm9JNCmJmFhu6mEKS/HACcNvA9Yf2zx2abUiN0+XVefq6kqPS83JRoHt7t0Z9FwCvqqdDK05pWY2DQfoOqoM2hA00DpwGk2zdra+QHA0WwNfegZhcjDmOrUCSPP6xvInb4fjGxoMB7et4vX1tRaDL9/UqyN2P1XggqTDnjC0gtuE+iJJbwq7DgiVsiWBZ7Tckw9HbNKAADWR0wqabdAnr2MmVqayfLhQxanDmeTeXF8X5zEizXQTMG7qfNlbnLeNAijHGSGuNgrrnl4xJSJEJNZFUaPghHhTrk6jb4ILIUmcssiQ+Ezm/uL9imW6Lfuo9jHmHVStoKHn1GrsAAotQju+EGfsEc3SZ8DtCMWtbHFUjk+IqE5oicmazsY+xQ31K38/30MO428vw8XwGzO2bm6s/vFrpEvQa6W5kwaylqwefSiVDzyWfhvbHkqaBTUhjkWK54V/Ae+sFfj28+7nX20siLckeyQvl0LZyt5YnZjnZQPHoSM7O4ISvS1GqnoF4h3oNvLKerH5XsUWJYaqFrpnl5iwvLur5GSbfmNXhhpX+vwslU35MRZQAU1Jhes+3hxtiJSr3p5oXowPQaSdalziVdGrZUc/v2NG/qrkcpUZ1ZmfX4vt5TM+sFKpdIyFUIEDvaE8jB3s06tBCHrE+7m3JZpwgmOPK6/pgH7Lp8q/VDJpK+CX9+eWIf9UkWVU0jCJCTbNLwggxpkFUDsVYtglnT6L7mqPYl5O0onG8R485wK2+pabos6s1I1/++uv1ZmL+rlv2NxKp9NxGktssSUkuEy1EO5dCUd2SYCBwEl4VyfoSE6BdsREXPGct0pkcHlcLLIa9+PpNK+Fl1y+DPFZg1ingAkKDnLe8IBNaiLXGEVeRwmc98KLwUgQznGQXdbPa1FEpNrRabc9PLWpgazJQpxl0pnpCS6TteJ6KZR12gPsYTJLNHUinn07INdROgGRThztjOFK7S1HhYKeK1MOuFqcggxJev6RX0B8mcHJdcpvvlj12EgoLI/YWPadBBcFecBEtvdWdEdSonTox+I1fYSCLNI1471S6uHngzTPZDLPb+eoOE0/MBak4rBx7HsL3QHG/TeyccaI2TCR4QUlKAEWHCIkzaI1RiW5TDyD8s/P0gJVaA7exEfVwEGoT7lb7RID7w10ByDRm4o0gcQUHD9mM8Bx1C/UNQCbMIxkIcJmfpIaTvun1C0OV6A0yWUy02PpiK5arnWwSJhAPxbPq8Q74O0QFq96zaZzhaLt3pGWHiVrrtYANOs0q7aqEZ0op+RlrrI8hZB5fl71UZ/NEQNxNVAPPwoX9vGJ3Y32JM7K5s0hXd/416h26QBk0bBlPq8GXhFKaSP6pCUHxpJe02MDjsTt0O+IUL9yV/lRjne52z8H0lMul1sePTjGIBzztKckmjHW4S14EF9g++ufXqlYWsslWXfgwyoa0S9VoQWReDXZpKATrsesUhw63ZW5IMTtVjwv223UJ/X96JU6CwDhtU5k0kUzeYQvAi8KDpE1wDcA9yA6KldtagiWC5AydSIYyG6ouzU6EHp0bCkQ/3clMwx47xi8/PPpdgwd1p/H9rQHFNL2/i/eT6eqR/yLSGccvBtrzgw2+KwdxmyV6sI4H9RQHrKIEHoRky8AVANA6cBhtfhkxyqXSc14xzl64SXXl1FTzX+OXinDSEUicRHDR+BoQ4sKErH4rq/O4ruZotq6sJ3Qt+dbNs4U1YPCQusuKo8KTb5+6NiTbihIKhGf8ENX9FM3RcVkoywUcs/8dxRxHL/P8/j6l6YAv8gEbLhftv+F+oaBB/hOcC+7JtQhOc+msqhAMptdyVtJvSndVtnybQuguxcboV0kElG3mIfP2GbByUS26ifYQCp+jfx6UbnPow6wlyPBLrNVTNKA58KAW4XetLa/DV3XCR2Ai/DtsEHy1z+g3/SFVHZ7yULy0KcrjQQUUnNt+aP2kC91OCGRrJ7yN8P0TYCNp4dLjXmsSH3EwHb0jZRBo4cVJGHALWNUl3X2ZJ+pdoNa2TjEFwPvFdoG4O6nhTC1tgBn7cAL0UCcHGZvPpHuHSw2aHO7PfZ0bQXp0le+DSP8w5QLDHTJ50qu8nykKt0kXapzVFWvdoslHK/R+746LsuypBpEMoZ/+/BSJ8gaCE9hwXl4WUfqrf0jqmpImAQ2vlvhMB8qajQdYwF3JDk3qamKLcYHrBpU+jJi4K+oFyAZOigAzfRaIlNXMMEo7bGeDJoNw/CSyRj+nYK3HYaQRvjG0iCd2kjrjd+255sbrzsydrsFmNAPhVToFc5tyosDKzN8pPIv+++6nVS4b5CBy6iKwbsFVaiCArGOjciavpfNZ0wdpXR3/NuzDq/si8O2IWsiL/a4Oebm3Y0GUHsqxoOt/12MpMpq7Nmt0XIGcqqP3z/s/a69fCRDG3EUhnU7FEYJpg5XINrf8PZSI1QrokBj8GVPw0unZyvbT7++zquz7fOVRzKWB7sII1LAzIHDfbS8dCCN0uPd3d0ztvr+qg3xwbDfroS4o49jM0pD6rA0CDhz3z0yj/FFxDN7Bl0649vydCetqWEZm+y8YLkD16B/vQV4VTpcOeXDouOufqByyAXqZpTz//satguTCvUCJfTHmUBQ7SQLBbb7+k01/dgAHgLMnoEHKYAKdLcerQVEtPt6dcBj5avrHUJwthLGTh5yeAXVZWZAfX/Vo+3lU2gEv5/dn6k7m7R2SJIRiQCj8rlTLvHwMgN+MnzVOAscexnvPry8IDFzE0KFpuJMvTrOuMnDzQNqkMmkJ1h/BwcPoISifv2YbP0+KezeB4XVcGcENJZ9++MPVoNhZvt7f0Fh+NPu6TGBi1GjdQC1ZqFeO1w81GZvEecku6nT4PBVaZK68ST5cfuB3DgjfYcMfD6XUYRkJl/9I7J66IJegC9zSNN1fyd6AUXh0p6bmx+rmDrbAAwRFiOup9xDykCUbc0rED0nuvcbAPhI8pOtpy7P5sIjBPj0Rumls+elkVUa7e+dElCIL3sAL3OG5m2cc43i7sPx9kDEFpsgaoPw6rBqUtJNQXY1j6Ad05ZVcGhIRBN6jwFlbt/TTi/aSxgKLs7jw6T9haB2eqMeccTArBV6XhF85+ANx1BjtnT6tWmEGveh3sseIjwMKxgTNByi4HkgLBhr6Yc7EtCAQWfH3ZQcU8GwjJJNP9pvADwgkuN53qUj+Kx5bTHL3hyK51l4yz6D2Q7Lgtdsb3vCYbVdPmOrZw7KujEZ+lctOy/R1fBpR3ybapIAAaZuwl5u7K/GuUzu8XiLmFPPp5OpHr0PsDiz0fCC7QJ8G1+l8i2PUVoRmDK3y/Xh0z5UE9mbQ4CJYmufhXzTkEkc3sC6KDjRPLivMgwmQZ0frVMewmyymlQymfFRIBEAWjdJDBek2NUp2iMdoUsUi8XwXkaLJz+1sw9v4stlkOKUff8waf3tBaMW6xjqEOG+JhG7BuIHGeih4gONgzu7BfBpa/nNHAzZGvRn8PuOlqBdAB74YjO9L1+ImC4TfESvlcyo9fXr19Hs2r+xUBB7IJ9RTDuq5H58k5FrPOwcrp9+jsPamxj4+lBI9x9+bb1hqLIwFMfVwiFAbAKf8kyWwpsmXcsN4J0so0aC8bwyV3aMUbLR8Ara8daAXHYD02w1VYzJ1yY3hwYiDt8evMzzPYLXng0j+wSrZRuTZtsY8YCFhf0kG19GUgWNvF5yoaRF3O8B9JH8tlJGn818zZbRjsQ06saEXVMw0iVc/rbeIE66cZxc7/gWmG1MxCl8ezNxKstHNNOIa49zw0gWVn7+heUnKEY8RkhHtrMoQenqRmAUWBAtvQ8TvH11jB6COJnbY3gvT9Ebr4YpOnddIeYStfgkAa9WDbgE/UCZ7zHwHL5K7qUP189t+9uyUnk+FH358R7nxhYyMtkdwF1UoR8oUq7WIFjHpuQgKEeZI6GQaSFMEIK83yxP4N0cLcGRgfAH6/yU4sVmQUilCYpFqEJbIlafnca3z77Hfh5jVg//+1cF+veH3qH6OGCo8XAdAscI6YEg1pJEMxx/EjM8kFxW7irfuTFK8sqW1p+lU9aRFQSh6tWI8OkoILbEX/WKoYnwofuPoURuNlZ/7kvnQ54UHv7z993Pn3eVymEaffU8EKlBeh0/pWIANvagkFpBETH+hBf+AkOml/z9XzD6KVvdGpqrGLWCYsFRSYxp9MJ/uURcbQWlFTY2EMxb7m2AFmD2mIGv8CpPeTx///zXz59/P7TbD48HEtr+scGX3mPhVpGGAL19NVNlq65mlOJ1w6+fd3c/5Ic7qDm717WalU350UuUAg16WktvoX/gVT32Ucm94tYIZn1/5McK6Cu85xWOLX7kKj//bqOabpzZ7yjoZ8bMGt8xwu0i3JdRyWPpL7oZz8IVBHjXbv/1C6Wr3a51k5pEL2nRo14SVQa2yhIpGaX4WJH76rU6842Xvb8A01F8lcrffRxagWGl8uMhZlthMRyT+CKTeUV4wMK1x9Taf6Ngmif7GW9RguJBnn7DSM/pj4s3VrRWUdShUpZss+EloaMI2JMDFtAql/pfJzN/swBTsfiWj9DpRBmvzI9BTK0OPhh+xUPtHmXhvozSxqWTXfAfuWXu4XY+wsTrhj25ubGiWyucsRYHXHK7TYfw3uq1pNT+YjyZTUN4mVeAa3g/nvochqsjy/KfjnLL6N3dLPQUUUyzQRgFuEEYs2t0gl7Sg76MN0aYVGyWoY22jtaq9CqTorKXDhUFQZLV2PJhilfLtcXgaTL10VBG6Gyu8WX8SZfHKNuzrHk/zq3FXb/FYKvpZshRjIxug6aL25SgxEMAzR6MNJp16Jpmz/KeL71uVrmj+d/Tc83mYl5Sy5CdL88/YLiAqjYyll8TmQAUfDNe56mewWP4fS4C8NBShKuweinAupVdwECsCj1qzfavrv2zlVLbnHp4M8H4cekfPElyrzuNEddxD8UJstxGyxs1byuYqOnFUj3+sXAaihRwoT1eVjIn1ExsYH+GhGIR1HFGhJ5Kq3Z1VZyfvZoSXj8XpxCLDjysW9Cs1kMWtxdPk6fxor+dr0ZympW5+4+EcSUa1E5JiQqMsote5FbfMsNzMkqXLu275gBBhxGVSZhBMVGMlmW9i8jySE96rbo89jNoBmNmOZ18DWwbfX5+MrznsdteoXRSpTPdgmYCJ0DKlZEGmXW2LaJm1gCJ3qV9ZmKPTtLQgcQ6SbMKAbb+BCC6MTUY+enhsLKmoZW6uUqELawCjFkUQJxq0kNXOKzGm9CvMEP25NcQI7b+6p1qlGkVaBZ55wYIuhBgdEP094iTVv2HX/ffnx6nvn+dINata6u5NTpXaKYW2RYHH0KRTXRC7cwtpkcyuss9XXovcssMW2odEJhskr1YO11GpHhrz4sEmsdBBbnK+GytuNR0UG5MKOkJlugoaLnnF7MQ4bG3dqatN54ACDQ6eX5D6rdImhdLZaicZD93fktg3eGCoXTmFX3FsqVwTrM8jgVYvLSNDs8rMo+u1T33cwCq/lrjKdeLS1W7OjK7mlfQW0glc4v01hLuAzxfm/5KeLm4HlGme7UWfbpR9/ep7q/1Aa+8jY/Kh0ZGkhiKU02dBRqM1EhUPH4E8ER5zDGVU5khehoQYIkmvvxWH/M5ImvvGFGgNpvdoC2vJ0AyyohgHZfExCfrGOBbxek7KmfuKgME0LFHujf68BF3TPCOuVJ1NONy+eP5ZbAoCxTG10s0MjHyMQfPbaQdUhma5C1ATfn4QWXMG0nxPSJFksvL5f79fx6fpwD0GBgJBzpgMGZgHQFsXggQt79YVisEWB7RyTfaLj6VcGXPscXFTTF/gHYd5ANX5l0AYQhk9lD7g26oEGDhw9fg5cR0ujG/pRo6NIfz1G8D3FLSUA2oRS8OJD+eeBBbtxQUZJQB+G0RFcoST2EUlmxIozMAP/fAEhEpWuVLbIggEQHGLI4AximZOD+JrLHAqJEyRpT45hmAl6uK3yEbTanpFI9qlxGJ4Ct086IA48wEFzfrhuqyBDtiFAiQOwOQ1M40Yv0xiS0YR8vZYqyRIr1ODAfjDL1sxFhcykThEmVjwBbPABSMzicODlanA/J2nr2Zx+lw3Olg3NEaLMbkSmpxSWkKOqC0RgaYQIpagT3lydjgg6YbxBG1sCaLOarDi0slIYDCPGomYpxtqsnG9H0yHQiwiqNsKFU3zZgRZiSGY7cazboMf8t/ytRZCUV9w3QqnZrFsJDyqtAOvhEukRhFKQ6tc3x04lAIMMBQIC+aZUw5ZrKqswlUjYbKRVqfoWqgDUAlMnOI0rK+qmREYXOESi5ePZlNwAsOowKzGJY7EgmaBu7BYhJ7RJK2MZSKYbrT52FMuCQ31v0CBPjgWZ4bamcymW8ituovBuPJbDbvmGVpb5hBTce46b6dj01ZBN7mfJKoJhY9CFBh0NYRWavcxQHExCAcmgRqn4JPmIb4tt8loKOZgs3QAEbkFWBiivV20kluhgVXR5tMvA4ZK3Fhe0E5nbFiA16+RKOROR+I6pVuX4a5oz5FfD2oi1TMka7z2PjY1z6280pYNHcUzwosZI0ghQDV3syLTYnLHq3TtPcZelQYVzKVpxNuFy50dagZGf84JaNFrRYV0IROE0dzLlQI0MmXw91NRpLlOG+QdAuGG+j0J/ip6tMQhmtPJ6M0Hs17lK2j7SX9SNLyJaJlNwuNKHCXTdIGH5wVP3HUU3GqrP9pzvSI+MUMbctUfpwsbyS7voD19yR0A/B4OrMKzDwuaskoF0wIsMm01tu3J5QIbyLNhEvmh3pruAyNe7ivVql8O5XVyJc6IjZ51aGbHVDCiNprvB6WSTFu1FOBEQTdJRuh6FJBpx33TW9PTX4/8YNJ1oL2Dwro8v5/fv7nhJDWizbGHDMw0TxyHE9peA8CdHkn1C14YE3+sSNVKF7uj6GFyC37mHh/9/M/QszzkwxPwBYHABPHdSTniNcThK6om05gN/XUfmMS+8eS9JSpfEM/tP/n7u7bKnpaDKcVA0qcpY4YeH4I2j7JRXi1bOtru1r3Kz9n/2hML01za8vMPTzf3T0dnvfDBEUYtwc3Rzo0YVzMBbcInQKhugkV1F5pYX/AwOPLCZ8ttz9KD+Mfucf+XkFJcAP9lU0gcVgIdPlcs69FFBtr3vrBieoHnZh0MfHT5es/uFV/MB7sTIZ7A40BNchm9/zstZ+mX7o5iGGz4lWxKjTCqTj4v3CCatvPHEgMw2/7uknXv4bOfdk/ZiDdu/jzOdQ2Y6sgjB7zAa+Y/3BWbZEeHjdDh1T2ra9k2PlwJKBnm84OSYHvBIq9LhKWRrINwCedwnFi9PEYWsKH2Jda1pzEuHFMCefQKLQAABSpSURBVEni6nKneHFzXTTkqh+KidCrow587xNMISPNY6c/CmhoTeZbTBgtzXwOpewPK/FCgO+Z7onqjzW5NA/9F67V5ZowOix9rCXEZfNx+TOTihtPq85mqryYTo+H2Zm+tE0WRvAR4PLdqtspfHeg+oOQ51Tg5KtoZvXHrkNFt5aP3+4DN0Yyyj6y2GJ/8nJ4tARuz2BgZ8dWbF+8t4utK1f9sm1tcp51Xa2jqPFD9+mpWtHvc+gLeEmKjqC2Z2tucP3xw56c4sp8QWHtg2LfnQp13rEpMUhls3O1m92enOAEtw6U0T8djH9AVLAp1EfDqhuarfJ7DChPtl/F26+1ebw710RM9ePwJa7cyxMn3CSVyo7l+Xb0Fqf1RLgIiQ897Iesd2TUjamSvGuwLOE0g9eCL3WvdXztiOJ51W36nTwmz7dd51t879z4hLSaplJwCaYXW/mvXUk2BAg+dKOeQcnUB2s2kEm+5rE0nXC03UkGR/LGDKa+BUEIk2yEgesw4vL6GAxZ2XTKbwevJaIKCG7hIqTPVTCIZsTMklLQau2PlSSlIy2g+tYwPRsIOB8mMBPeZui6aERtNs4rU9/GqO7NTZyAXr41jz59nE6n5/n5rucZExozEpV2HcXL++8y2MgvSnTRyrxs30LZk3Q0n7CaWv4CNXgObjG+Q7MIYifMDJrHOp+6cQRoP/YN4FpAr95VJ4q+Fh3oN5CH4906wE1LQEPH9XP7vOjwmQNiRrNxrvLXw8NXFcubwLJydxzaUNxmqKWnVMoKpEwqnbKGTwJ2q3lJ1Mdl+eOymQTRhzkptjB8Eam1vwIOgCbw8ipKhGaBivlWi+FeT0bZ/0qFI8dPfw5n0l5E2VMi9u3urjK0im6PTtykl8s2JSyeRtVwgalT6ybrY0oqm06l0lZ6LOO8bWpa0/CureueczhgFx8UoSslzSMMLDblW7vZeNcRS/mnYSYz5ab7Gx75SQrv0EnieE7UFl7ZYAEdMZS4IA8qlUomVSQ6teos/dJffc8NU8BDyUuuhdyRmawG42lYOGiln/pyXqQwUg4aV34QlPa2HpngCqoRapE65B+kXiBQkYFSvCBJ+dPqAlV+DwdSWNK8o8GwrUIZJeJrW7h6kwaabXiHXhcZLAbfx0+TSQ8N7nGnj48/HseLWjmsEcuHLY7Z1HwRTDYNd5aVmT4NgrKcF2redU3ZTcLCJe3ac7HNDKTr630FQxSBdvC1TL0JaGBUTx2vxSwqEKD0LXPQNdT2JzjarTgcMUCqyHQxdU1nS3URk/VIjx1OiSJ3K0gymuEtKv3y6vVgdnGwlrYs9LvCdoN1z4FlWenppCaovS8lez0vVZRqRrEB/cTyLBvRLyGxB/0uTC2pN5qGXvCq8XIrPWcymUcuNzt8LPOMUGWTkZhZNKHMqhpgE+t61urpOTxHz1FY7BoKj+bJWOlJW6o5Vz0tcO2a5hSvUCmsOytG2RfiO+gwp2rJhiLwkqIl4wsu8D5iYL8/jJRwLoa/BB2qme6+LcProKl5hV657oVb4wKIaZOMAJMhR8rBoDnxIgOPDkBa/mCVFxTbtlVVcc0yhQkDP7uDt4eveFiCIXsbvKLtsaUY7018gQCX4nMmMvVAyDznkZo5tE9UlaCJKoPj621wpnTqqCeMggsfhcy1huR6wL++Xjc0RSHuYZyOFm3pVlx/Hx/M91bfnnxeHU47Y6q7cSG46sSdSLFCZ73fr46PiXrJ9ZGaiRSOypvx3ZLh8OhcuROzsNQOGoUOeqaiXwXB3kiuU0O51mhhTDOdzufz0cSPh5coRnwPQd/ztoKkF70RjPxWyWVy0rfK0Xw/+eeTMIIs1A/9re7mjIca7dl2rxBXk4RLoy9oI5lI0MVCIgHAucFchxg3c7qK2f35ePuDKvXDzVeyuu+LMI5+dDsSasr6Ji9zx6L2vGy70NhHMjuqt65gUDxAfKF7cTFxGbAxk8f25/6dxnjoee6s3w5fJOEh63Rpzzw0jqfDf0Mn2bfvK0cNuxjW/3kPBRIGTQefSWrhLHbUAVrTurHxlFDTIpNJLhhtGI/uEF4iETkUi+sBh9bNbdcJ5YBoliXsqhuvHisxG3Pi33+v0IgRIsJC0IPLnOueK9ejbI+OQ3gJxOsovD2A0UO/TNpVq17Bq212HI5P2ECz73L9h9xzTHoD7/98QOcsEZHCqFqhZNua/uocyzGatA7Cco6D+akbiBdPGL3axQ4hEcUg6hm7VQpjVC3JllDbNdNkoxIlobE/T6unn7GTcYQff680eJORE8eogCD0Atg1SDKNxrFLjisdxwM6SxNRhJfiizAvQcccREuts4B14wvQVMZNtqJ8WjOwn3uODRrIB8hCD+rCxqGHQKlVbX9EexCXoMRFns+j+TVFln4/xqhsool/p08bxblAZ52S50U9mdUPNLxw9RQzfCsk6e8fgkYkiKOdfvLQn+8lY9tPkHYjGbk6AseTYs9h3F6yj489Pzcch04JfVSCR4YMfGhHpw+8vg2uQhneHX2+xUtJ0nFTsjhN76znZzj7cnoeZBw4NC39zS46ssYe5czb4fRJ6SQD0aT0O94sxtcsbgm3dRout5i4CiL84phBRyeOJqVfvUEReODtc+HI4GiKM/8UrsDVz5fTCbh+5Z4D8H5On7iABk43RdmJTYPbBs2uD9KIIjwHMXIlnWgcfTZ5tB4lEK2Mxfu5cC7Vc+4kA8OHINQQC0snpFgMAI3Yq3qxSVTBfD1r4gjjMcyYKwjaqx4xgKq5UZZytSgDpUfEQLn/c3wuv9FevpC9YuLqOr4AjzcJlpYwqq6WgRGnBsh6c3cew/uPmwiPKogRDZfeJZ3wU7oVBvKQgffccnl2NBU1HrZV+GyLs0jSC1cldNwCbbT0plDTNarKxlcE8K5BvOu4l314erMe482roLFlClMLTjRnrZaoXZ/5Xvl+fv1K/pQzixBh5MwXrmnk5QbdkMVusqGPJFEr9OIfJpl3e+xvnIlC0PSoHCddikfv5kzwpWPlGZL4GM63VSvTt/YfFsNF3oPRajFiCWqE4dAo3pW8QpXhNDq2F2ANkXffeWhPIkmwiZESrZcJyfag0G81Ci4b8UYYZZoq3yHM+zfwYdjSXyloBM5N5Gm6NG3AX902CzWM0U4e47y+D8rusey5M6X2WZck6IL+VY7XfYKj82X9NWMLI57u8ZUyGrqwzP+qTN/e5paHJcFELJxEXrDZEpKRLwEapPr2lr5g9vSDg7Pi0aErvNbR2UavhFpTVLA7RByKUuHo2VJoCEauvVoO3xjPGNLACuRwgEp0CJJJmDhZC3BKxPlLUumU2i15APIn5uSz5O7ws4YWp1gipHhbhEKJMI80/HgIAQ6Ep+gIrHji50C10eFg0WJ/vBVmEETz9RgERpBV6Zzdkd1qs+GAzdF1iF+bH/Tw+Lque0IyEe0fCaIahXCDidf0461sNKUlM5EWmdlFdRi44jelLgSYnURkgW+CmpjXvuzKFaSqw7KJUyMqNkSF9eZas1lqGD3DMBql8ABCt6zmz5Y9COZ+olk10Jl5nBlzJJKKJnlO26tp+hIBxcIzvgNhAkNwP6qwpAbQSuzOE4ZfCrSqBojq276jyOUFSUYkCXn+7SMkKaXx5WBLVm4UGkoXHJ9tk39CkyEW0mS4uHSXO1/S62gCvb+IfprqFAradrlLHttQOYqDiu3Du9TzVaDXXLCfNRQMGujHj1IcoClL49vF8KyPdkiq4wll6+ZmGm35wevGzpXgG+xojTWvOx9cq6g06KYgYi67P1NRponjMIcKR4pNb/vp2eWleqgpq4eZ1k32qKsIf+1NMYndadVa8jcPFI8nEbGPUR2Fae6PpAzYo0NeMLyNJoENZSmVfmNCcYRcYoSNrJtUyj/FG9X5slshwUfKKA4jMnRchvTFYDj11R65hHO8xiQ/lU0N+7hvLd5ZM2mzJjNHWwn+CStVJV5P5egQHwjQ/uKUkmiby0UZTHxXKSvF7PPmp8UbNFFsFnaUv48CwhXmaCNoEmvUxeZrDpzSXyN88rdO+d4nocpTXdYQKLcA/UHVO1NDx82KN9c3X8WBNfmNYslqgKkzhHAch1Bo0LsHGhS2887yqluz5d+smBLlnUAKDbZp0h7QRA75vicIH6E9rA4fWNHo7jLiVa48RTp4ECOlEOD2bvJgK6FqiWAJNrLnfBnheUXzXkcx24BlNTXQA1L29FNqQIH4bkZS2fd/r0ZLBgFf9k8gpLTtcAFRo501M1VoGF3FbZ498CKWRDUoEbpH7xItjEboFMaVoJkw6ROHzSsGjFsNWfH8d4zNOPjWrt7l++GwwhiEbnId0nPdJLGZhtxj1/6iyZbes+QZNBI8YdiC2nxNlUkOrUC2ChjVopNxLKRsp3hVdFS5d/3bNorTiBbXD0fuD47umGmyLZURlSbqJA3JJLy11FLGplyDuQRnreEB5BJJNaZMv8brNTo8XUbQknpcggjaykTiylcF49r9/UpeGLgbTHkY8vDoU7jOF+B5oKBvDg6SX0fOm+uSmlsDdAJXkc9qOLwHOl4BYjBBXejtpeNHrIbhZefLiI/Ry1wTRZNFletdnzqQ9CK6LRU8rI1YOHw5/hy753m97laZBsSu7N9kw7Y2qjpCsRFL672d9qA4RpRsbdRr2RsskM02MRIxKVHF3NbrWrilk50O68WuL6FHw4CyqJC9qxOzhy9HyPbwVdgPfrStjx0U1XN7hrG125/5yhquaza9wmj9bjWRADpNINaz+q7GVWoUVFwEzUNRNFkamLGzHusoN0kAiE8/aUMuJaHEdhh5ks6kh8/H9ZJ7JBm7VAJp7Ar3TCK8g1tjY0nUpubQhivlebULdgipLm3UDNaRMaa+/RCcb9GluCkVGOMW0UYtdFVH8ZOH30e3zWJL5Ac+GsXdPiPuqqPvEkMgubUTo01IVy5sDn/HMbuwjgnwmr4zJ2WPphsaqEJLs21KvXWIbmz8w4XHHRKGypfitkjeT/BJarwYToufnjnzXXbA9sUq0dsKm7epw7ILu9NGZHYzd0DUClulmW/AMJNvOZLYYLeF1t2jfH1IQnhYENGQ883o6X2/S7ypNwVcRlWKy8HJnZt8id0Vue/OjqAIT0GtUVBEd8Ik6duUY103tkvMZAOoMq/qe4FJrMOHQ2cJ4SsJQqnxYTXmXJUoSRg3QLmdp5OfWl2rToxv0r3t0rktJJ2m1u02Cq3d/Qre9gxauQe2K64OPOTPoBGH51qw8LqDMnR0kxdGMfM3fpsYuFxUjOmjaa/TU4Gl5LAooSA3ideR7UoBjDydZnt71S35XVmmUEpsPRfGKIQ/5rUkffrG8cBDxwHC9Sz03lUk+zbZOqoxWk1RAnJ8QtWogPU6BijsNaIG0FiTnDKi97JHUDdsLtgDiHVpyH+1BdhC73Qw8rVAdGvgSxWTvD80fzF37/wfSmk/ZdAxJid2qCjTSyadfdPVWlsHJdmDHufmxkWN2LjpkvHKazlJjPRC0ji1e7R+g9nT7VsZU3qfMCZNaBQ1ES7EcMD0/YmWUUYQDthrrIdMlJMGVr7acJGpFjZ+jQKcbVskH9BJrxFzGH2EcBU+AeVTxr+gMcQjGaMeUJq18hjbeX94LyLDeWtpDKD87appqaCwNvCiWdjWDqo9AqI7ndbEOWE3tIdUP2vOFF7zPJvB2rMhEtOB+kaala92NTpZQ2dcISPQ2ZZi4jaNjlDD83uGXqqenHCMiKqP5yV3wzbmE9up1ZJvClhoETPD6eL8N/FdwzA83YDsgjGrCrb7Q5RLOK5iwwjXqe+e0dmI4HaxHKaKV6cKBz6S8lXfKGP5xXrM+yR27PmOOEFAx1tBgVJA0iPWmyZkVXNYVgc6OovoolT7bf8lV8llUtej9079+x1ilJ4/4PHydIiUzfLp5NnhWyLRNgSpmtrG8aJ6erNmo2LtM60P++93J+nK3V2lMqlz/0y3ODewZmVMmgzDIe/+02XnbVG7ajCRZ8jX/p83qe5lM7m7n8vzwvKxpPjWWMAe/PXRc+nJu44UeydJDfo6ncnd/wPLb49I8zq7YG7Hfji1PYMOuf8M6SEpsT0rEtf++B8dQxGSPM7O2lT7aXOI53D2IH3s5Ccmr7pf57mflazX/FdGgzL2JDNRb9sDNPAbjX6bDpSPHIih9FJDy6osXxZvmdtPI74/GY4VQQ0maQvlTi3/yT3VMPUO4oR8/jafV0e5u4o/aH/OfIYLSajNMuOyICiD6dAKW5Km3T9eLWqnNH56eho76crLBRO6P5dICUKcLARGcicpK2zYgYEx9rtsFCWJg7J/M6zcVayCV4OGgfm35HNLZL7/XJkOVEyUF1PLurnJTmpBqRW8X1YpeTBxnIaZx+QflZ+VaY0nV4vm6Gz09I8QzrQfh9BpEzFcGWet4o3v31xf+15nYV+aUuBW/V//eV5m0jdFgoDhh9j/1aao/nOuMnfjstr/PKEZVLnvKo5asf1Nqwc6UMvvfQ1U6exwUh4u4EwF+WLQ27y5JvRNt1l9Ovzr/p83fyfp9uFxWflxnyex21oJQHSoHyQ8O7NQ1EFv1DKDWh2SJKA/3SAIbFXg5WpPt6xMLneHTq/OZLKgtQ6pyBqY9D9vNO1vEbVaTJY/Hx8kkZKDUsM0Ic5tvV24QXFERZ1g6cR1agtwOjHVzf4358amtP9t4tqLx2XucbEKD0XlyuhoQkibErXjirywbg0CzDw9/Pr166Gsyop7dFTifxkJ7cX4R+7HuN+WeZxTgq5WKpUMw/E8AICOqnpZ+pV0p9l0ZvNFHiM5QXGbALTOl739NxDOy+3FSy73/DR4aK9knudQ27ssq6pStuHiq5pds9VstUatrqtKHCcrdtmudZs9HbRq6r9uFC4jhpcgyGUlM52MB4uHPgQKoZA4an+Af4g8fyuriqKUa5DFTcPT9V4zUF9b1P+/IErMy/3BY64yrKT96XQ2n08gdSCVGo2G4SCpTRC67nVMqFC5f91l+T3CcVJoPwye5jM/FR7CE04C8GfOaPTVrNkKtJGfe1oAhv0/2uGyJzBL4RIAAAAASUVORK5CYII=">
            <a:extLst>
              <a:ext uri="{FF2B5EF4-FFF2-40B4-BE49-F238E27FC236}">
                <a16:creationId xmlns:a16="http://schemas.microsoft.com/office/drawing/2014/main" id="{C7A39DAE-9B92-4ABA-A0AD-C04CE3C2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42" y="1212228"/>
            <a:ext cx="4744506" cy="4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E5059-7087-4DA3-AA12-5D7B2B4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pil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31A6B-AB9D-4D3E-8D18-41800CF53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081685" cy="3880773"/>
          </a:xfrm>
        </p:spPr>
        <p:txBody>
          <a:bodyPr/>
          <a:lstStyle/>
          <a:p>
            <a:r>
              <a:rPr lang="en-US" dirty="0" err="1"/>
              <a:t>Hormonen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ovulatie</a:t>
            </a:r>
            <a:r>
              <a:rPr lang="en-US" dirty="0"/>
              <a:t> </a:t>
            </a:r>
            <a:r>
              <a:rPr lang="en-US" dirty="0" err="1"/>
              <a:t>plaatsvindt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dagelijks</a:t>
            </a:r>
            <a:r>
              <a:rPr lang="en-US" dirty="0"/>
              <a:t> </a:t>
            </a:r>
            <a:r>
              <a:rPr lang="en-US" dirty="0" err="1"/>
              <a:t>innemen</a:t>
            </a:r>
            <a:endParaRPr lang="en-US" dirty="0"/>
          </a:p>
          <a:p>
            <a:r>
              <a:rPr lang="en-US" dirty="0"/>
              <a:t>1 week </a:t>
            </a:r>
            <a:r>
              <a:rPr lang="en-US" dirty="0" err="1"/>
              <a:t>stopweek</a:t>
            </a:r>
            <a:r>
              <a:rPr lang="en-US" dirty="0"/>
              <a:t> -&gt; </a:t>
            </a:r>
            <a:r>
              <a:rPr lang="en-US" dirty="0" err="1"/>
              <a:t>menstruatie</a:t>
            </a:r>
            <a:endParaRPr lang="en-US" dirty="0"/>
          </a:p>
          <a:p>
            <a:r>
              <a:rPr lang="en-US" dirty="0" err="1"/>
              <a:t>Mensturatie</a:t>
            </a:r>
            <a:r>
              <a:rPr lang="en-US" dirty="0"/>
              <a:t> </a:t>
            </a:r>
            <a:r>
              <a:rPr lang="en-US" dirty="0" err="1"/>
              <a:t>overslaan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.</a:t>
            </a:r>
          </a:p>
          <a:p>
            <a:r>
              <a:rPr lang="en-US" dirty="0" err="1"/>
              <a:t>Vaak</a:t>
            </a:r>
            <a:r>
              <a:rPr lang="en-US" dirty="0"/>
              <a:t> minder </a:t>
            </a:r>
            <a:r>
              <a:rPr lang="en-US" dirty="0" err="1"/>
              <a:t>menstruatieklachten</a:t>
            </a:r>
            <a:endParaRPr lang="en-US" dirty="0"/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b="1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6F5157-AA3F-4A3C-A14A-2D08DF57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39" y="2794000"/>
            <a:ext cx="4910286" cy="2749760"/>
          </a:xfrm>
          <a:prstGeom prst="rect">
            <a:avLst/>
          </a:prstGeom>
        </p:spPr>
      </p:pic>
      <p:pic>
        <p:nvPicPr>
          <p:cNvPr id="9" name="Picture 2" descr="data:image/png;base64,iVBORw0KGgoAAAANSUhEUgAAAOAAAADhCAMAAADmr0l2AAABBVBMVEX///8QmEUSmUUUm0ULlUUZnkYboEYgo0f8/v0ipUcAlEL6/fsZn0b3/PkAkj7z+vYpqkgAkDnq9u/h8ujn9Oze8ebv+PIAjjTh8+nV7d/P6toAlT274MrI59V2vpEAmUpKqm5ds36Cxp0Amzuz3cQgqEKKxqAzsUmf0rMAiy243seu2sAfnFI8pGNVrHNktIGk1bdwwJEzoFvA5clhuoaHxZ1Aq20jok+t3bqEyZcAnjpTtXyS1J92xIqV0K1xwpNbt3V9yo+q3LJDsGJevHJFr2ODzJFww4JTsm2W0KQ5sldTuGnL69JBt1dnwn5IuGJ5yoYZqzhtxXhUvmid2altyX4AhhsQfQDXAAAgAElEQVR4nNV9C2Oa2tI2JkYRBAQBA3IT1FhZKOIFL5HaGBs17vT03X3f//9TvrXwEkU0pk32Pt+cs9s0ovIws+a2ZmZh2GcSjuOUpPSDQWcynfqpVHpD0+nj02DRb8t5Cl7yqbfwaUSKvKQEnalvWVbW92ezOaTJE/wf/Hs2nS6XmQqk5fN40ZZ5kfn/CibFSWrQmd1Y/mxe0rpBv92WZUmQpDwvCPJKlVftdrv/sBh8H0+el7lK5cfLoC3lRfLfvvGLiJGUWgsUfaPZdcuqwPG3kqwqdq3a1VrjznwymTyNv44XwUPfbq9W7X6/vxg8PecqucdBfyUx//btv0GUbHcNHYyqdQiNE+S6W22NHKBfFYtFC/5XzGazKSukYSazXM5e4FKEDIYMHTwuK0sIUuX+bRCnSXA1B/S6dYmnRNmtag0HECxNXyUSV1fXkG4QZVOpjbbJIBoOM8vntcZZte+fK7np+GH1X8lHsq45eqcmcTip1kJsBE0QyURIiIOQhzvaoNsQlM8cQtlf5aX+S6UyfVpI/zacKHGBAXo2VBNcWTM8PcQGiSCKbKF4DZXoZPT162ARBMFiMP72NHmeQi06HA4ruUxuTZVKbjl9+bVimP4j1K5P7f8mlSO0QC/gMYyvjSDjQmzwT5omQK8VlGWBO75ZXMxLq/7g5QfSopXcK03vBYx/mFaGP+75fwFKDJFqx9NkqGBIoQcAQoYgAqdTtS8RNEbu3yOYuQ1MCPfHIo/Jg+lwOJapT7/9t0hUzU7AkEJ/8DQyXcUN4PJzDC1Qxfd8CiM/3L88L7esrORe2tztw8QfPr3vcz6cRDXo1klm9W1ZGVqpIutVRSwvq/nf+iwZSWwuxAi9nOlCuG0Ppukn5d+zG5RkuypJqd9zlbtcLp0qXhlV4Y8+UWgvxj9CPmZyw+VgJaiLaWb8b0HMK4pEYlJ3Wqnc3d3lKpmJK/2x6sP51cPTMoSYqSzHtiQv/PRA/efXIgNtOU9ht4GRgor+7u5nbtzOf4zHTPKrxXOlgixkJT3pC8IgPR38w4aRrJfgasPwwNGvs2m4Ypb3sviBAQGVb7+sIWbS8z4jTaxZ8E8ysT25vgo40xCUDihAt/KlH2Pp/oxwSn6qDBFACLGNKVNrLn/wV5wk/n9+pgfCamYVHRlj1KD/W0rzAhK+LSFASNZEYha+NfhHmIi37/76LjCLXCZ9UwTlz/0yAdoJCDFlpRei1MnO1M+Pi5lg+l3GVs/QMGRS14b92R6jNJghhClrpog1zw8+22LwwWAFvxQaPmgXpt1/QLfhq4FvpVIwjhwLsuZ35E9lIjR9JGPPhsgwQHfqPWsC5xgxr9Y3npdYly8O+pj2OJ3K3mStWVlwZ84nCg2uwnBb0PQiNH2VHw+XOS0kw3CyXRPcpqY1nSt1/VtFNzTXtlUGu4Qh+f7MQsGyP5Clpt/9LPdUNAPol9kecX1jZQbyZQ+S05rNhkMQSuB4BFuyN3wTyyNW13Ug3WpVBnvzo0h5kM3e3FxfG3W+el26/SMcp0h2Ojg38GCoXijO25cKmNhydNZTZIYR1cYX5ZVfAg0CxWWaNLBVo1UW+PPyTpWnFgR4Dapc/dpR/wDHKQqIHpafZK8T9Mgtv2Px4VSVNUMWidqXvRtjWANabgHQyUAFRQIA0Dwf4PJjCyV2iiNO9D/ePOU77Ahb/VVJ31yx5vlLSRmuLXJvadl6J3wgVLewd1+MjgCadCcZQEFusN6o9JbD0PchD6+Kvop1roKPVTVqj9Coh7vQ9nXOrnGq3mNpuuDt6bo6MEKAeJUNXi9kPAiQMxybXgNUd+rmtNqRRhDg1VWxxlRB9QNVDV73QI1f/IQAc755dvUxQQJotVozqdd2CFXPWb+nRrReb54B0NGzk66KUNvA2L1CId16gjgTFK8SiWKXt4H5YSkb0gWeLY2H0PbBOPvs8sOh+i/D22OqtFff/lJ1wPqOXX30ylem56m4VuQVyEFRY1+Fl/P06skMN+M6VxAhoQmKo30QQirQHVtppNLQ+D2+oV6oTtJd34jGNrdLSmro6/stA+cVIDXyVNkZYWXahY+g9+qC4WqXcKrKCYikOipCgERTknvND/HbSJNwVNVAadvM+C3jJ+rGxnuTvKS9kbp8k10/a8jKPYAdT3VpGysTLh6wtf0Plgk64WnuibUodCDCJNGQhV7zzxIk6/uA+GTV/BoErXH/zXWdL2xVIVMtaJvL+WZhbR5kR3/lC9VyyhrIQ4B23vD2nVqyS2tqAJKtE54uNDeJZBLelthr/DEP8S6hS7afXs6/5qm3vSq+0Ng+VBU4mx/FZsEOf5CNxOsjIjXDBFUKcVClq/sCmU9A/Upy5pfGCQaR3S/JZJL2JLLX/ENdCuVTvyV7Vg6ql0selqjvnAyhQWw50GW/hn+XgfcqiaSmewBawjJtmuDAM2nRa2tiFrQTjxSv0QTkoa6Soz9bh4xZ9AShanamlekpK0xSe5ylRrq9+ZHTWGXzow3oOkUxisPurSvSZFkkxGViBLR9PuTZjQKWCo2TTqcNEEJaZjraH/CQqV4bkn3F0rreU+IfJqOao1J9xxcyKGibRwpV/5YvjAkKYOQRYN+G4m5BR7ahzAJQx/aoxRKGgnI81ULpJHugaUYIPZlr/X5wQdWuDbmOdlOcU5Gt0NU9J8m6u19Iu7sVSvruTYytNRrNqnKgg4VWF0mF8uXVoISfkASmoTdcxSX02umbw+sOQuio+c5v59vca0eBD4rQtVN5V6UBuqocJL2dyWW6hdJaNZT1feeZygtH3BBDfvINx97/rcZWMaFm0ARo1M7xBi+HPDRkoeOeuewMlX2vXIaRHLBPfA9V85w6vEm8RLz6IZJBo60mTDFA/bLkgnAQ28ueDp8LLmh0J3/e6G6ktCHkO/WzF54g2fddBYoBa5+4QIJqcL3KTBr+za+dAByqEqNb1TwiePdGtOgqt9omWBFL4K3gAq+jnUiiyQmj30iZ8nNrIRlEku7F84ELnAK9ts94D0ULLlgrTVxuJQps0ai/f2UIPWCA4kawu4Xg/NWQXBZttbYoYfRut5TqWB3GoJPJwgkGqsCoe7SGLtVoMKojR3PDMjKvlAXyd5JfggnYwmZFtS4AiLlFyEPaxNTWex/nwJpBfQ3fPDrxTjyPYwKhu9A9YQH8fxmrvhUJX0K4CwodJBdl8CUid+rXmDC+jJR8oYaVg/c9UNf3xVoBsh+czX64rNMCSWj5AtaQbg39I8o/eA3QPbOl053935JSi2bZGNdNLoEkXVBw+12KRp2n2lIo3+dtDNViWQMtPabJanLjQwDCb9cMDxjanlkhpaqeNJIgzrFhaqOG4XBM+R1JaH5sBXmHRhrqjcUr9Nh1ckTq0YT+ASK6pltFkfZETnAd2rCDZCf2YkWrKYqIccrFioZaWOPbFpFI0Eac+t232KStO+E1uKo13fM+EyVy3K0gCLccJ75HJfDlBuFVJapZUGJflx2gofqv/MUlGYo/l2p6InHlxZlqpaHt/Qt6nChiYTCcO/0AGUm1a0FXazabpVIJ/ql1g5qtCm9JNCmJmFhu6mEKS/HACcNvA9Yf2zx2abUiN0+XVefq6kqPS83JRoHt7t0Z9FwCvqqdDK05pWY2DQfoOqoM2hA00DpwGk2zdra+QHA0WwNfegZhcjDmOrUCSPP6xvInb4fjGxoMB7et4vX1tRaDL9/UqyN2P1XggqTDnjC0gtuE+iJJbwq7DgiVsiWBZ7Tckw9HbNKAADWR0wqabdAnr2MmVqayfLhQxanDmeTeXF8X5zEizXQTMG7qfNlbnLeNAijHGSGuNgrrnl4xJSJEJNZFUaPghHhTrk6jb4ILIUmcssiQ+Ezm/uL9imW6Lfuo9jHmHVStoKHn1GrsAAotQju+EGfsEc3SZ8DtCMWtbHFUjk+IqE5oicmazsY+xQ31K38/30MO428vw8XwGzO2bm6s/vFrpEvQa6W5kwaylqwefSiVDzyWfhvbHkqaBTUhjkWK54V/Ae+sFfj28+7nX20siLckeyQvl0LZyt5YnZjnZQPHoSM7O4ISvS1GqnoF4h3oNvLKerH5XsUWJYaqFrpnl5iwvLur5GSbfmNXhhpX+vwslU35MRZQAU1Jhes+3hxtiJSr3p5oXowPQaSdalziVdGrZUc/v2NG/qrkcpUZ1ZmfX4vt5TM+sFKpdIyFUIEDvaE8jB3s06tBCHrE+7m3JZpwgmOPK6/pgH7Lp8q/VDJpK+CX9+eWIf9UkWVU0jCJCTbNLwggxpkFUDsVYtglnT6L7mqPYl5O0onG8R485wK2+pabos6s1I1/++uv1ZmL+rlv2NxKp9NxGktssSUkuEy1EO5dCUd2SYCBwEl4VyfoSE6BdsREXPGct0pkcHlcLLIa9+PpNK+Fl1y+DPFZg1ingAkKDnLe8IBNaiLXGEVeRwmc98KLwUgQznGQXdbPa1FEpNrRabc9PLWpgazJQpxl0pnpCS6TteJ6KZR12gPsYTJLNHUinn07INdROgGRThztjOFK7S1HhYKeK1MOuFqcggxJev6RX0B8mcHJdcpvvlj12EgoLI/YWPadBBcFecBEtvdWdEdSonTox+I1fYSCLNI1471S6uHngzTPZDLPb+eoOE0/MBak4rBx7HsL3QHG/TeyccaI2TCR4QUlKAEWHCIkzaI1RiW5TDyD8s/P0gJVaA7exEfVwEGoT7lb7RID7w10ByDRm4o0gcQUHD9mM8Bx1C/UNQCbMIxkIcJmfpIaTvun1C0OV6A0yWUy02PpiK5arnWwSJhAPxbPq8Q74O0QFq96zaZzhaLt3pGWHiVrrtYANOs0q7aqEZ0op+RlrrI8hZB5fl71UZ/NEQNxNVAPPwoX9vGJ3Y32JM7K5s0hXd/416h26QBk0bBlPq8GXhFKaSP6pCUHxpJe02MDjsTt0O+IUL9yV/lRjne52z8H0lMul1sePTjGIBzztKckmjHW4S14EF9g++ufXqlYWsslWXfgwyoa0S9VoQWReDXZpKATrsesUhw63ZW5IMTtVjwv223UJ/X96JU6CwDhtU5k0kUzeYQvAi8KDpE1wDcA9yA6KldtagiWC5AydSIYyG6ouzU6EHp0bCkQ/3clMwx47xi8/PPpdgwd1p/H9rQHFNL2/i/eT6eqR/yLSGccvBtrzgw2+KwdxmyV6sI4H9RQHrKIEHoRky8AVANA6cBhtfhkxyqXSc14xzl64SXXl1FTzX+OXinDSEUicRHDR+BoQ4sKErH4rq/O4ruZotq6sJ3Qt+dbNs4U1YPCQusuKo8KTb5+6NiTbihIKhGf8ENX9FM3RcVkoywUcs/8dxRxHL/P8/j6l6YAv8gEbLhftv+F+oaBB/hOcC+7JtQhOc+msqhAMptdyVtJvSndVtnybQuguxcboV0kElG3mIfP2GbByUS26ifYQCp+jfx6UbnPow6wlyPBLrNVTNKA58KAW4XetLa/DV3XCR2Ai/DtsEHy1z+g3/SFVHZ7yULy0KcrjQQUUnNt+aP2kC91OCGRrJ7yN8P0TYCNp4dLjXmsSH3EwHb0jZRBo4cVJGHALWNUl3X2ZJ+pdoNa2TjEFwPvFdoG4O6nhTC1tgBn7cAL0UCcHGZvPpHuHSw2aHO7PfZ0bQXp0le+DSP8w5QLDHTJ50qu8nykKt0kXapzVFWvdoslHK/R+746LsuypBpEMoZ/+/BSJ8gaCE9hwXl4WUfqrf0jqmpImAQ2vlvhMB8qajQdYwF3JDk3qamKLcYHrBpU+jJi4K+oFyAZOigAzfRaIlNXMMEo7bGeDJoNw/CSyRj+nYK3HYaQRvjG0iCd2kjrjd+255sbrzsydrsFmNAPhVToFc5tyosDKzN8pPIv+++6nVS4b5CBy6iKwbsFVaiCArGOjciavpfNZ0wdpXR3/NuzDq/si8O2IWsiL/a4Oebm3Y0GUHsqxoOt/12MpMpq7Nmt0XIGcqqP3z/s/a69fCRDG3EUhnU7FEYJpg5XINrf8PZSI1QrokBj8GVPw0unZyvbT7++zquz7fOVRzKWB7sII1LAzIHDfbS8dCCN0uPd3d0ztvr+qg3xwbDfroS4o49jM0pD6rA0CDhz3z0yj/FFxDN7Bl0649vydCetqWEZm+y8YLkD16B/vQV4VTpcOeXDouOufqByyAXqZpTz//satguTCvUCJfTHmUBQ7SQLBbb7+k01/dgAHgLMnoEHKYAKdLcerQVEtPt6dcBj5avrHUJwthLGTh5yeAXVZWZAfX/Vo+3lU2gEv5/dn6k7m7R2SJIRiQCj8rlTLvHwMgN+MnzVOAscexnvPry8IDFzE0KFpuJMvTrOuMnDzQNqkMmkJ1h/BwcPoISifv2YbP0+KezeB4XVcGcENJZ9++MPVoNhZvt7f0Fh+NPu6TGBi1GjdQC1ZqFeO1w81GZvEecku6nT4PBVaZK68ST5cfuB3DgjfYcMfD6XUYRkJl/9I7J66IJegC9zSNN1fyd6AUXh0p6bmx+rmDrbAAwRFiOup9xDykCUbc0rED0nuvcbAPhI8pOtpy7P5sIjBPj0Rumls+elkVUa7e+dElCIL3sAL3OG5m2cc43i7sPx9kDEFpsgaoPw6rBqUtJNQXY1j6Ad05ZVcGhIRBN6jwFlbt/TTi/aSxgKLs7jw6T9haB2eqMeccTArBV6XhF85+ANx1BjtnT6tWmEGveh3sseIjwMKxgTNByi4HkgLBhr6Yc7EtCAQWfH3ZQcU8GwjJJNP9pvADwgkuN53qUj+Kx5bTHL3hyK51l4yz6D2Q7Lgtdsb3vCYbVdPmOrZw7KujEZ+lctOy/R1fBpR3ybapIAAaZuwl5u7K/GuUzu8XiLmFPPp5OpHr0PsDiz0fCC7QJ8G1+l8i2PUVoRmDK3y/Xh0z5UE9mbQ4CJYmufhXzTkEkc3sC6KDjRPLivMgwmQZ0frVMewmyymlQymfFRIBEAWjdJDBek2NUp2iMdoUsUi8XwXkaLJz+1sw9v4stlkOKUff8waf3tBaMW6xjqEOG+JhG7BuIHGeih4gONgzu7BfBpa/nNHAzZGvRn8PuOlqBdAB74YjO9L1+ImC4TfESvlcyo9fXr19Hs2r+xUBB7IJ9RTDuq5H58k5FrPOwcrp9+jsPamxj4+lBI9x9+bb1hqLIwFMfVwiFAbAKf8kyWwpsmXcsN4J0so0aC8bwyV3aMUbLR8Ara8daAXHYD02w1VYzJ1yY3hwYiDt8evMzzPYLXng0j+wSrZRuTZtsY8YCFhf0kG19GUgWNvF5yoaRF3O8B9JH8tlJGn818zZbRjsQ06saEXVMw0iVc/rbeIE66cZxc7/gWmG1MxCl8ezNxKstHNNOIa49zw0gWVn7+heUnKEY8RkhHtrMoQenqRmAUWBAtvQ8TvH11jB6COJnbY3gvT9Ebr4YpOnddIeYStfgkAa9WDbgE/UCZ7zHwHL5K7qUP189t+9uyUnk+FH358R7nxhYyMtkdwF1UoR8oUq7WIFjHpuQgKEeZI6GQaSFMEIK83yxP4N0cLcGRgfAH6/yU4sVmQUilCYpFqEJbIlafnca3z77Hfh5jVg//+1cF+veH3qH6OGCo8XAdAscI6YEg1pJEMxx/EjM8kFxW7irfuTFK8sqW1p+lU9aRFQSh6tWI8OkoILbEX/WKoYnwofuPoURuNlZ/7kvnQ54UHv7z993Pn3eVymEaffU8EKlBeh0/pWIANvagkFpBETH+hBf+AkOml/z9XzD6KVvdGpqrGLWCYsFRSYxp9MJ/uURcbQWlFTY2EMxb7m2AFmD2mIGv8CpPeTx///zXz59/P7TbD48HEtr+scGX3mPhVpGGAL19NVNlq65mlOJ1w6+fd3c/5Ic7qDm717WalU350UuUAg16WktvoX/gVT32Ucm94tYIZn1/5McK6Cu85xWOLX7kKj//bqOabpzZ7yjoZ8bMGt8xwu0i3JdRyWPpL7oZz8IVBHjXbv/1C6Wr3a51k5pEL2nRo14SVQa2yhIpGaX4WJH76rU6842Xvb8A01F8lcrffRxagWGl8uMhZlthMRyT+CKTeUV4wMK1x9Taf6Ngmif7GW9RguJBnn7DSM/pj4s3VrRWUdShUpZss+EloaMI2JMDFtAql/pfJzN/swBTsfiWj9DpRBmvzI9BTK0OPhh+xUPtHmXhvozSxqWTXfAfuWXu4XY+wsTrhj25ubGiWyucsRYHXHK7TYfw3uq1pNT+YjyZTUN4mVeAa3g/nvochqsjy/KfjnLL6N3dLPQUUUyzQRgFuEEYs2t0gl7Sg76MN0aYVGyWoY22jtaq9CqTorKXDhUFQZLV2PJhilfLtcXgaTL10VBG6Gyu8WX8SZfHKNuzrHk/zq3FXb/FYKvpZshRjIxug6aL25SgxEMAzR6MNJp16Jpmz/KeL71uVrmj+d/Tc83mYl5Sy5CdL88/YLiAqjYyll8TmQAUfDNe56mewWP4fS4C8NBShKuweinAupVdwECsCj1qzfavrv2zlVLbnHp4M8H4cekfPElyrzuNEddxD8UJstxGyxs1byuYqOnFUj3+sXAaihRwoT1eVjIn1ExsYH+GhGIR1HFGhJ5Kq3Z1VZyfvZoSXj8XpxCLDjysW9Cs1kMWtxdPk6fxor+dr0ZympW5+4+EcSUa1E5JiQqMsote5FbfMsNzMkqXLu275gBBhxGVSZhBMVGMlmW9i8jySE96rbo89jNoBmNmOZ18DWwbfX5+MrznsdteoXRSpTPdgmYCJ0DKlZEGmXW2LaJm1gCJ3qV9ZmKPTtLQgcQ6SbMKAbb+BCC6MTUY+enhsLKmoZW6uUqELawCjFkUQJxq0kNXOKzGm9CvMEP25NcQI7b+6p1qlGkVaBZ55wYIuhBgdEP094iTVv2HX/ffnx6nvn+dINata6u5NTpXaKYW2RYHH0KRTXRC7cwtpkcyuss9XXovcssMW2odEJhskr1YO11GpHhrz4sEmsdBBbnK+GytuNR0UG5MKOkJlugoaLnnF7MQ4bG3dqatN54ACDQ6eX5D6rdImhdLZaicZD93fktg3eGCoXTmFX3FsqVwTrM8jgVYvLSNDs8rMo+u1T33cwCq/lrjKdeLS1W7OjK7mlfQW0glc4v01hLuAzxfm/5KeLm4HlGme7UWfbpR9/ep7q/1Aa+8jY/Kh0ZGkhiKU02dBRqM1EhUPH4E8ER5zDGVU5khehoQYIkmvvxWH/M5ImvvGFGgNpvdoC2vJ0AyyohgHZfExCfrGOBbxek7KmfuKgME0LFHujf68BF3TPCOuVJ1NONy+eP5ZbAoCxTG10s0MjHyMQfPbaQdUhma5C1ATfn4QWXMG0nxPSJFksvL5f79fx6fpwD0GBgJBzpgMGZgHQFsXggQt79YVisEWB7RyTfaLj6VcGXPscXFTTF/gHYd5ANX5l0AYQhk9lD7g26oEGDhw9fg5cR0ujG/pRo6NIfz1G8D3FLSUA2oRS8OJD+eeBBbtxQUZJQB+G0RFcoST2EUlmxIozMAP/fAEhEpWuVLbIggEQHGLI4AximZOD+JrLHAqJEyRpT45hmAl6uK3yEbTanpFI9qlxGJ4Ct086IA48wEFzfrhuqyBDtiFAiQOwOQ1M40Yv0xiS0YR8vZYqyRIr1ODAfjDL1sxFhcykThEmVjwBbPABSMzicODlanA/J2nr2Zx+lw3Olg3NEaLMbkSmpxSWkKOqC0RgaYQIpagT3lydjgg6YbxBG1sCaLOarDi0slIYDCPGomYpxtqsnG9H0yHQiwiqNsKFU3zZgRZiSGY7cazboMf8t/ytRZCUV9w3QqnZrFsJDyqtAOvhEukRhFKQ6tc3x04lAIMMBQIC+aZUw5ZrKqswlUjYbKRVqfoWqgDUAlMnOI0rK+qmREYXOESi5ePZlNwAsOowKzGJY7EgmaBu7BYhJ7RJK2MZSKYbrT52FMuCQ31v0CBPjgWZ4bamcymW8ituovBuPJbDbvmGVpb5hBTce46b6dj01ZBN7mfJKoJhY9CFBh0NYRWavcxQHExCAcmgRqn4JPmIb4tt8loKOZgs3QAEbkFWBiivV20kluhgVXR5tMvA4ZK3Fhe0E5nbFiA16+RKOROR+I6pVuX4a5oz5FfD2oi1TMka7z2PjY1z6280pYNHcUzwosZI0ghQDV3syLTYnLHq3TtPcZelQYVzKVpxNuFy50dagZGf84JaNFrRYV0IROE0dzLlQI0MmXw91NRpLlOG+QdAuGG+j0J/ip6tMQhmtPJ6M0Hs17lK2j7SX9SNLyJaJlNwuNKHCXTdIGH5wVP3HUU3GqrP9pzvSI+MUMbctUfpwsbyS7voD19yR0A/B4OrMKzDwuaskoF0wIsMm01tu3J5QIbyLNhEvmh3pruAyNe7ivVql8O5XVyJc6IjZ51aGbHVDCiNprvB6WSTFu1FOBEQTdJRuh6FJBpx33TW9PTX4/8YNJ1oL2Dwro8v5/fv7nhJDWizbGHDMw0TxyHE9peA8CdHkn1C14YE3+sSNVKF7uj6GFyC37mHh/9/M/QszzkwxPwBYHABPHdSTniNcThK6om05gN/XUfmMS+8eS9JSpfEM/tP/n7u7bKnpaDKcVA0qcpY4YeH4I2j7JRXi1bOtru1r3Kz9n/2hML01za8vMPTzf3T0dnvfDBEUYtwc3Rzo0YVzMBbcInQKhugkV1F5pYX/AwOPLCZ8ttz9KD+Mfucf+XkFJcAP9lU0gcVgIdPlcs69FFBtr3vrBieoHnZh0MfHT5es/uFV/MB7sTIZ7A40BNchm9/zstZ+mX7o5iGGz4lWxKjTCqTj4v3CCatvPHEgMw2/7uknXv4bOfdk/ZiDdu/jzOdQ2Y6sgjB7zAa+Y/3BWbZEeHjdDh1T2ra9k2PlwJKBnm84OSYHvBIq9LhKWRrINwCedwnFi9PEYWsKH2Jda1pzEuHFMCefQKLQAABSpSURBVEni6nKneHFzXTTkqh+KidCrow587xNMISPNY6c/CmhoTeZbTBgtzXwOpewPK/FCgO+Z7onqjzW5NA/9F67V5ZowOix9rCXEZfNx+TOTihtPq85mqryYTo+H2Zm+tE0WRvAR4PLdqtspfHeg+oOQ51Tg5KtoZvXHrkNFt5aP3+4DN0Yyyj6y2GJ/8nJ4tARuz2BgZ8dWbF+8t4utK1f9sm1tcp51Xa2jqPFD9+mpWtHvc+gLeEmKjqC2Z2tucP3xw56c4sp8QWHtg2LfnQp13rEpMUhls3O1m92enOAEtw6U0T8djH9AVLAp1EfDqhuarfJ7DChPtl/F26+1ebw710RM9ePwJa7cyxMn3CSVyo7l+Xb0Fqf1RLgIiQ897Iesd2TUjamSvGuwLOE0g9eCL3WvdXztiOJ51W36nTwmz7dd51t879z4hLSaplJwCaYXW/mvXUk2BAg+dKOeQcnUB2s2kEm+5rE0nXC03UkGR/LGDKa+BUEIk2yEgesw4vL6GAxZ2XTKbwevJaIKCG7hIqTPVTCIZsTMklLQau2PlSSlIy2g+tYwPRsIOB8mMBPeZui6aERtNs4rU9/GqO7NTZyAXr41jz59nE6n5/n5rucZExozEpV2HcXL++8y2MgvSnTRyrxs30LZk3Q0n7CaWv4CNXgObjG+Q7MIYifMDJrHOp+6cQRoP/YN4FpAr95VJ4q+Fh3oN5CH4906wE1LQEPH9XP7vOjwmQNiRrNxrvLXw8NXFcubwLJydxzaUNxmqKWnVMoKpEwqnbKGTwJ2q3lJ1Mdl+eOymQTRhzkptjB8Eam1vwIOgCbw8ipKhGaBivlWi+FeT0bZ/0qFI8dPfw5n0l5E2VMi9u3urjK0im6PTtykl8s2JSyeRtVwgalT6ybrY0oqm06l0lZ6LOO8bWpa0/CureueczhgFx8UoSslzSMMLDblW7vZeNcRS/mnYSYz5ab7Gx75SQrv0EnieE7UFl7ZYAEdMZS4IA8qlUomVSQ6teos/dJffc8NU8BDyUuuhdyRmawG42lYOGiln/pyXqQwUg4aV34QlPa2HpngCqoRapE65B+kXiBQkYFSvCBJ+dPqAlV+DwdSWNK8o8GwrUIZJeJrW7h6kwaabXiHXhcZLAbfx0+TSQ8N7nGnj48/HseLWjmsEcuHLY7Z1HwRTDYNd5aVmT4NgrKcF2redU3ZTcLCJe3ac7HNDKTr630FQxSBdvC1TL0JaGBUTx2vxSwqEKD0LXPQNdT2JzjarTgcMUCqyHQxdU1nS3URk/VIjx1OiSJ3K0gymuEtKv3y6vVgdnGwlrYs9LvCdoN1z4FlWenppCaovS8lez0vVZRqRrEB/cTyLBvRLyGxB/0uTC2pN5qGXvCq8XIrPWcymUcuNzt8LPOMUGWTkZhZNKHMqhpgE+t61urpOTxHz1FY7BoKj+bJWOlJW6o5Vz0tcO2a5hSvUCmsOytG2RfiO+gwp2rJhiLwkqIl4wsu8D5iYL8/jJRwLoa/BB2qme6+LcProKl5hV657oVb4wKIaZOMAJMhR8rBoDnxIgOPDkBa/mCVFxTbtlVVcc0yhQkDP7uDt4eveFiCIXsbvKLtsaUY7018gQCX4nMmMvVAyDznkZo5tE9UlaCJKoPj621wpnTqqCeMggsfhcy1huR6wL++Xjc0RSHuYZyOFm3pVlx/Hx/M91bfnnxeHU47Y6q7cSG46sSdSLFCZ73fr46PiXrJ9ZGaiRSOypvx3ZLh8OhcuROzsNQOGoUOeqaiXwXB3kiuU0O51mhhTDOdzufz0cSPh5coRnwPQd/ztoKkF70RjPxWyWVy0rfK0Xw/+eeTMIIs1A/9re7mjIca7dl2rxBXk4RLoy9oI5lI0MVCIgHAucFchxg3c7qK2f35ePuDKvXDzVeyuu+LMI5+dDsSasr6Ji9zx6L2vGy70NhHMjuqt65gUDxAfKF7cTFxGbAxk8f25/6dxnjoee6s3w5fJOEh63Rpzzw0jqfDf0Mn2bfvK0cNuxjW/3kPBRIGTQefSWrhLHbUAVrTurHxlFDTIpNJLhhtGI/uEF4iETkUi+sBh9bNbdcJ5YBoliXsqhuvHisxG3Pi33+v0IgRIsJC0IPLnOueK9ejbI+OQ3gJxOsovD2A0UO/TNpVq17Bq212HI5P2ECz73L9h9xzTHoD7/98QOcsEZHCqFqhZNua/uocyzGatA7Cco6D+akbiBdPGL3axQ4hEcUg6hm7VQpjVC3JllDbNdNkoxIlobE/T6unn7GTcYQff680eJORE8eogCD0Atg1SDKNxrFLjisdxwM6SxNRhJfiizAvQcccREuts4B14wvQVMZNtqJ8WjOwn3uODRrIB8hCD+rCxqGHQKlVbX9EexCXoMRFns+j+TVFln4/xqhsool/p08bxblAZ52S50U9mdUPNLxw9RQzfCsk6e8fgkYkiKOdfvLQn+8lY9tPkHYjGbk6AseTYs9h3F6yj489Pzcch04JfVSCR4YMfGhHpw+8vg2uQhneHX2+xUtJ0nFTsjhN76znZzj7cnoeZBw4NC39zS46ssYe5czb4fRJ6SQD0aT0O94sxtcsbgm3dRout5i4CiL84phBRyeOJqVfvUEReODtc+HI4GiKM/8UrsDVz5fTCbh+5Z4D8H5On7iABk43RdmJTYPbBs2uD9KIIjwHMXIlnWgcfTZ5tB4lEK2Mxfu5cC7Vc+4kA8OHINQQC0snpFgMAI3Yq3qxSVTBfD1r4gjjMcyYKwjaqx4xgKq5UZZytSgDpUfEQLn/c3wuv9FevpC9YuLqOr4AjzcJlpYwqq6WgRGnBsh6c3cew/uPmwiPKogRDZfeJZ3wU7oVBvKQgffccnl2NBU1HrZV+GyLs0jSC1cldNwCbbT0plDTNarKxlcE8K5BvOu4l314erMe482roLFlClMLTjRnrZaoXZ/5Xvl+fv1K/pQzixBh5MwXrmnk5QbdkMVusqGPJFEr9OIfJpl3e+xvnIlC0PSoHCddikfv5kzwpWPlGZL4GM63VSvTt/YfFsNF3oPRajFiCWqE4dAo3pW8QpXhNDq2F2ANkXffeWhPIkmwiZESrZcJyfag0G81Ci4b8UYYZZoq3yHM+zfwYdjSXyloBM5N5Gm6NG3AX902CzWM0U4e47y+D8rusey5M6X2WZck6IL+VY7XfYKj82X9NWMLI57u8ZUyGrqwzP+qTN/e5paHJcFELJxEXrDZEpKRLwEapPr2lr5g9vSDg7Pi0aErvNbR2UavhFpTVLA7RByKUuHo2VJoCEauvVoO3xjPGNLACuRwgEp0CJJJmDhZC3BKxPlLUumU2i15APIn5uSz5O7ws4YWp1gipHhbhEKJMI80/HgIAQ6Ep+gIrHji50C10eFg0WJ/vBVmEETz9RgERpBV6Zzdkd1qs+GAzdF1iF+bH/Tw+Lque0IyEe0fCaIahXCDidf0461sNKUlM5EWmdlFdRi44jelLgSYnURkgW+CmpjXvuzKFaSqw7KJUyMqNkSF9eZas1lqGD3DMBql8ABCt6zmz5Y9COZ+olk10Jl5nBlzJJKKJnlO26tp+hIBxcIzvgNhAkNwP6qwpAbQSuzOE4ZfCrSqBojq276jyOUFSUYkCXn+7SMkKaXx5WBLVm4UGkoXHJ9tk39CkyEW0mS4uHSXO1/S62gCvb+IfprqFAradrlLHttQOYqDiu3Du9TzVaDXXLCfNRQMGujHj1IcoClL49vF8KyPdkiq4wll6+ZmGm35wevGzpXgG+xojTWvOx9cq6g06KYgYi67P1NRponjMIcKR4pNb/vp2eWleqgpq4eZ1k32qKsIf+1NMYndadVa8jcPFI8nEbGPUR2Fae6PpAzYo0NeMLyNJoENZSmVfmNCcYRcYoSNrJtUyj/FG9X5slshwUfKKA4jMnRchvTFYDj11R65hHO8xiQ/lU0N+7hvLd5ZM2mzJjNHWwn+CStVJV5P5egQHwjQ/uKUkmiby0UZTHxXKSvF7PPmp8UbNFFsFnaUv48CwhXmaCNoEmvUxeZrDpzSXyN88rdO+d4nocpTXdYQKLcA/UHVO1NDx82KN9c3X8WBNfmNYslqgKkzhHAch1Bo0LsHGhS2887yqluz5d+smBLlnUAKDbZp0h7QRA75vicIH6E9rA4fWNHo7jLiVa48RTp4ECOlEOD2bvJgK6FqiWAJNrLnfBnheUXzXkcx24BlNTXQA1L29FNqQIH4bkZS2fd/r0ZLBgFf9k8gpLTtcAFRo501M1VoGF3FbZ498CKWRDUoEbpH7xItjEboFMaVoJkw6ROHzSsGjFsNWfH8d4zNOPjWrt7l++GwwhiEbnId0nPdJLGZhtxj1/6iyZbes+QZNBI8YdiC2nxNlUkOrUC2ChjVopNxLKRsp3hVdFS5d/3bNorTiBbXD0fuD47umGmyLZURlSbqJA3JJLy11FLGplyDuQRnreEB5BJJNaZMv8brNTo8XUbQknpcggjaykTiylcF49r9/UpeGLgbTHkY8vDoU7jOF+B5oKBvDg6SX0fOm+uSmlsDdAJXkc9qOLwHOl4BYjBBXejtpeNHrIbhZefLiI/Ry1wTRZNFletdnzqQ9CK6LRU8rI1YOHw5/hy753m97laZBsSu7N9kw7Y2qjpCsRFL672d9qA4RpRsbdRr2RsskM02MRIxKVHF3NbrWrilk50O68WuL6FHw4CyqJC9qxOzhy9HyPbwVdgPfrStjx0U1XN7hrG125/5yhquaza9wmj9bjWRADpNINaz+q7GVWoUVFwEzUNRNFkamLGzHusoN0kAiE8/aUMuJaHEdhh5ks6kh8/H9ZJ7JBm7VAJp7Ar3TCK8g1tjY0nUpubQhivlebULdgipLm3UDNaRMaa+/RCcb9GluCkVGOMW0UYtdFVH8ZOH30e3zWJL5Ac+GsXdPiPuqqPvEkMgubUTo01IVy5sDn/HMbuwjgnwmr4zJ2WPphsaqEJLs21KvXWIbmz8w4XHHRKGypfitkjeT/BJarwYToufnjnzXXbA9sUq0dsKm7epw7ILu9NGZHYzd0DUClulmW/AMJNvOZLYYLeF1t2jfH1IQnhYENGQ883o6X2/S7ypNwVcRlWKy8HJnZt8id0Vue/OjqAIT0GtUVBEd8Ik6duUY103tkvMZAOoMq/qe4FJrMOHQ2cJ4SsJQqnxYTXmXJUoSRg3QLmdp5OfWl2rToxv0r3t0rktJJ2m1u02Cq3d/Qre9gxauQe2K64OPOTPoBGH51qw8LqDMnR0kxdGMfM3fpsYuFxUjOmjaa/TU4Gl5LAooSA3ideR7UoBjDydZnt71S35XVmmUEpsPRfGKIQ/5rUkffrG8cBDxwHC9Sz03lUk+zbZOqoxWk1RAnJ8QtWogPU6BijsNaIG0FiTnDKi97JHUDdsLtgDiHVpyH+1BdhC73Qw8rVAdGvgSxWTvD80fzF37/wfSmk/ZdAxJid2qCjTSyadfdPVWlsHJdmDHufmxkWN2LjpkvHKazlJjPRC0ji1e7R+g9nT7VsZU3qfMCZNaBQ1ES7EcMD0/YmWUUYQDthrrIdMlJMGVr7acJGpFjZ+jQKcbVskH9BJrxFzGH2EcBU+AeVTxr+gMcQjGaMeUJq18hjbeX94LyLDeWtpDKD87appqaCwNvCiWdjWDqo9AqI7ndbEOWE3tIdUP2vOFF7zPJvB2rMhEtOB+kaala92NTpZQ2dcISPQ2ZZi4jaNjlDD83uGXqqenHCMiKqP5yV3wzbmE9up1ZJvClhoETPD6eL8N/FdwzA83YDsgjGrCrb7Q5RLOK5iwwjXqe+e0dmI4HaxHKaKV6cKBz6S8lXfKGP5xXrM+yR27PmOOEFAx1tBgVJA0iPWmyZkVXNYVgc6OovoolT7bf8lV8llUtej9079+x1ilJ4/4PHydIiUzfLp5NnhWyLRNgSpmtrG8aJ6erNmo2LtM60P++93J+nK3V2lMqlz/0y3ODewZmVMmgzDIe/+02XnbVG7ajCRZ8jX/p83qe5lM7m7n8vzwvKxpPjWWMAe/PXRc+nJu44UeydJDfo6ncnd/wPLb49I8zq7YG7Hfji1PYMOuf8M6SEpsT0rEtf++B8dQxGSPM7O2lT7aXOI53D2IH3s5Ccmr7pf57mflazX/FdGgzL2JDNRb9sDNPAbjX6bDpSPHIih9FJDy6osXxZvmdtPI74/GY4VQQ0maQvlTi3/yT3VMPUO4oR8/jafV0e5u4o/aH/OfIYLSajNMuOyICiD6dAKW5Km3T9eLWqnNH56eho76crLBRO6P5dICUKcLARGcicpK2zYgYEx9rtsFCWJg7J/M6zcVayCV4OGgfm35HNLZL7/XJkOVEyUF1PLurnJTmpBqRW8X1YpeTBxnIaZx+QflZ+VaY0nV4vm6Gz09I8QzrQfh9BpEzFcGWet4o3v31xf+15nYV+aUuBW/V//eV5m0jdFgoDhh9j/1aao/nOuMnfjstr/PKEZVLnvKo5asf1Nqwc6UMvvfQ1U6exwUh4u4EwF+WLQ27y5JvRNt1l9Ovzr/p83fyfp9uFxWflxnyex21oJQHSoHyQ8O7NQ1EFv1DKDWh2SJKA/3SAIbFXg5WpPt6xMLneHTq/OZLKgtQ6pyBqY9D9vNO1vEbVaTJY/Hx8kkZKDUsM0Ic5tvV24QXFERZ1g6cR1agtwOjHVzf4358amtP9t4tqLx2XucbEKD0XlyuhoQkibErXjirywbg0CzDw9/Pr166Gsyop7dFTifxkJ7cX4R+7HuN+WeZxTgq5WKpUMw/E8AICOqnpZ+pV0p9l0ZvNFHiM5QXGbALTOl739NxDOy+3FSy73/DR4aK9knudQ27ssq6pStuHiq5pds9VstUatrqtKHCcrdtmudZs9HbRq6r9uFC4jhpcgyGUlM52MB4uHPgQKoZA4an+Af4g8fyuriqKUa5DFTcPT9V4zUF9b1P+/IErMy/3BY64yrKT96XQ2n08gdSCVGo2G4SCpTRC67nVMqFC5f91l+T3CcVJoPwye5jM/FR7CE04C8GfOaPTVrNkKtJGfe1oAhv0/2uGyJzBL4RIAAAAASUVORK5CYII=">
            <a:extLst>
              <a:ext uri="{FF2B5EF4-FFF2-40B4-BE49-F238E27FC236}">
                <a16:creationId xmlns:a16="http://schemas.microsoft.com/office/drawing/2014/main" id="{14151A87-BDC4-4287-B281-BC759FE04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42" y="1212228"/>
            <a:ext cx="4744506" cy="4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E5059-7087-4DA3-AA12-5D7B2B43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Nuvaring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D3722F7-4F0B-411A-87E6-793A8635425E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608168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Hormonen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ovulatie</a:t>
            </a:r>
            <a:r>
              <a:rPr lang="en-US" dirty="0"/>
              <a:t> </a:t>
            </a:r>
            <a:r>
              <a:rPr lang="en-US" dirty="0" err="1"/>
              <a:t>plaatsvindt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keer</a:t>
            </a:r>
            <a:r>
              <a:rPr lang="en-US" dirty="0"/>
              <a:t> per 4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inbrengen</a:t>
            </a:r>
            <a:endParaRPr lang="en-US" dirty="0"/>
          </a:p>
          <a:p>
            <a:r>
              <a:rPr lang="en-US" dirty="0" err="1"/>
              <a:t>Blijft</a:t>
            </a:r>
            <a:r>
              <a:rPr lang="en-US" dirty="0"/>
              <a:t> 3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.</a:t>
            </a:r>
          </a:p>
          <a:p>
            <a:r>
              <a:rPr lang="en-US" dirty="0"/>
              <a:t>1 week </a:t>
            </a:r>
            <a:r>
              <a:rPr lang="en-US" dirty="0" err="1"/>
              <a:t>stopweek</a:t>
            </a:r>
            <a:r>
              <a:rPr lang="en-US" dirty="0"/>
              <a:t> -&gt; </a:t>
            </a:r>
            <a:r>
              <a:rPr lang="en-US" dirty="0" err="1"/>
              <a:t>menstruatie</a:t>
            </a:r>
            <a:endParaRPr lang="en-US" dirty="0"/>
          </a:p>
          <a:p>
            <a:r>
              <a:rPr lang="en-US" dirty="0" err="1"/>
              <a:t>Mensturatie</a:t>
            </a:r>
            <a:r>
              <a:rPr lang="en-US" dirty="0"/>
              <a:t> </a:t>
            </a:r>
            <a:r>
              <a:rPr lang="en-US" dirty="0" err="1"/>
              <a:t>overslaan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keer</a:t>
            </a:r>
            <a:endParaRPr lang="en-US" dirty="0"/>
          </a:p>
          <a:p>
            <a:r>
              <a:rPr lang="en-US" dirty="0" err="1"/>
              <a:t>Vaak</a:t>
            </a:r>
            <a:r>
              <a:rPr lang="en-US" dirty="0"/>
              <a:t> minder </a:t>
            </a:r>
            <a:r>
              <a:rPr lang="en-US" dirty="0" err="1"/>
              <a:t>menstruatieklachten</a:t>
            </a:r>
            <a:r>
              <a:rPr lang="en-US" dirty="0"/>
              <a:t> </a:t>
            </a:r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b="1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CCB108-B8A2-4F50-8164-B83C5706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800" y="3110549"/>
            <a:ext cx="5336348" cy="32611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5CEFA64-EFF0-4836-B1E5-18DD6EAD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62" y="609600"/>
            <a:ext cx="3024991" cy="2270760"/>
          </a:xfrm>
          <a:prstGeom prst="rect">
            <a:avLst/>
          </a:prstGeom>
        </p:spPr>
      </p:pic>
      <p:pic>
        <p:nvPicPr>
          <p:cNvPr id="10" name="Picture 2" descr="data:image/png;base64,iVBORw0KGgoAAAANSUhEUgAAAOAAAADhCAMAAADmr0l2AAABBVBMVEX///8QmEUSmUUUm0ULlUUZnkYboEYgo0f8/v0ipUcAlEL6/fsZn0b3/PkAkj7z+vYpqkgAkDnq9u/h8ujn9Oze8ebv+PIAjjTh8+nV7d/P6toAlT274MrI59V2vpEAmUpKqm5ds36Cxp0Amzuz3cQgqEKKxqAzsUmf0rMAiy243seu2sAfnFI8pGNVrHNktIGk1bdwwJEzoFvA5clhuoaHxZ1Aq20jok+t3bqEyZcAnjpTtXyS1J92xIqV0K1xwpNbt3V9yo+q3LJDsGJevHJFr2ODzJFww4JTsm2W0KQ5sldTuGnL69JBt1dnwn5IuGJ5yoYZqzhtxXhUvmid2altyX4AhhsQfQDXAAAgAElEQVR4nNV9C2Oa2tI2JkYRBAQBA3IT1FhZKOIFL5HaGBs17vT03X3f//9TvrXwEkU0pk32Pt+cs9s0ovIws+a2ZmZh2GcSjuOUpPSDQWcynfqpVHpD0+nj02DRb8t5Cl7yqbfwaUSKvKQEnalvWVbW92ezOaTJE/wf/Hs2nS6XmQqk5fN40ZZ5kfn/CibFSWrQmd1Y/mxe0rpBv92WZUmQpDwvCPJKlVftdrv/sBh8H0+el7lK5cfLoC3lRfLfvvGLiJGUWgsUfaPZdcuqwPG3kqwqdq3a1VrjznwymTyNv44XwUPfbq9W7X6/vxg8PecqucdBfyUx//btv0GUbHcNHYyqdQiNE+S6W22NHKBfFYtFC/5XzGazKSukYSazXM5e4FKEDIYMHTwuK0sIUuX+bRCnSXA1B/S6dYmnRNmtag0HECxNXyUSV1fXkG4QZVOpjbbJIBoOM8vntcZZte+fK7np+GH1X8lHsq45eqcmcTip1kJsBE0QyURIiIOQhzvaoNsQlM8cQtlf5aX+S6UyfVpI/zacKHGBAXo2VBNcWTM8PcQGiSCKbKF4DZXoZPT162ARBMFiMP72NHmeQi06HA4ruUxuTZVKbjl9+bVimP4j1K5P7f8mlSO0QC/gMYyvjSDjQmzwT5omQK8VlGWBO75ZXMxLq/7g5QfSopXcK03vBYx/mFaGP+75fwFKDJFqx9NkqGBIoQcAQoYgAqdTtS8RNEbu3yOYuQ1MCPfHIo/Jg+lwOJapT7/9t0hUzU7AkEJ/8DQyXcUN4PJzDC1Qxfd8CiM/3L88L7esrORe2tztw8QfPr3vcz6cRDXo1klm9W1ZGVqpIutVRSwvq/nf+iwZSWwuxAi9nOlCuG0Ppukn5d+zG5RkuypJqd9zlbtcLp0qXhlV4Y8+UWgvxj9CPmZyw+VgJaiLaWb8b0HMK4pEYlJ3Wqnc3d3lKpmJK/2x6sP51cPTMoSYqSzHtiQv/PRA/efXIgNtOU9ht4GRgor+7u5nbtzOf4zHTPKrxXOlgixkJT3pC8IgPR38w4aRrJfgasPwwNGvs2m4Ypb3sviBAQGVb7+sIWbS8z4jTaxZ8E8ysT25vgo40xCUDihAt/KlH2Pp/oxwSn6qDBFACLGNKVNrLn/wV5wk/n9+pgfCamYVHRlj1KD/W0rzAhK+LSFASNZEYha+NfhHmIi37/76LjCLXCZ9UwTlz/0yAdoJCDFlpRei1MnO1M+Pi5lg+l3GVs/QMGRS14b92R6jNJghhClrpog1zw8+22LwwWAFvxQaPmgXpt1/QLfhq4FvpVIwjhwLsuZ35E9lIjR9JGPPhsgwQHfqPWsC5xgxr9Y3npdYly8O+pj2OJ3K3mStWVlwZ84nCg2uwnBb0PQiNH2VHw+XOS0kw3CyXRPcpqY1nSt1/VtFNzTXtlUGu4Qh+f7MQsGyP5Clpt/9LPdUNAPol9kecX1jZQbyZQ+S05rNhkMQSuB4BFuyN3wTyyNW13Ug3WpVBnvzo0h5kM3e3FxfG3W+el26/SMcp0h2Ojg38GCoXijO25cKmNhydNZTZIYR1cYX5ZVfAg0CxWWaNLBVo1UW+PPyTpWnFgR4Dapc/dpR/wDHKQqIHpafZK8T9Mgtv2Px4VSVNUMWidqXvRtjWANabgHQyUAFRQIA0Dwf4PJjCyV2iiNO9D/ePOU77Ahb/VVJ31yx5vlLSRmuLXJvadl6J3wgVLewd1+MjgCadCcZQEFusN6o9JbD0PchD6+Kvop1roKPVTVqj9Coh7vQ9nXOrnGq3mNpuuDt6bo6MEKAeJUNXi9kPAiQMxybXgNUd+rmtNqRRhDg1VWxxlRB9QNVDV73QI1f/IQAc755dvUxQQJotVozqdd2CFXPWb+nRrReb54B0NGzk66KUNvA2L1CId16gjgTFK8SiWKXt4H5YSkb0gWeLY2H0PbBOPvs8sOh+i/D22OqtFff/lJ1wPqOXX30ylem56m4VuQVyEFRY1+Fl/P06skMN+M6VxAhoQmKo30QQirQHVtppNLQ+D2+oV6oTtJd34jGNrdLSmro6/stA+cVIDXyVNkZYWXahY+g9+qC4WqXcKrKCYikOipCgERTknvND/HbSJNwVNVAadvM+C3jJ+rGxnuTvKS9kbp8k10/a8jKPYAdT3VpGysTLh6wtf0Plgk64WnuibUodCDCJNGQhV7zzxIk6/uA+GTV/BoErXH/zXWdL2xVIVMtaJvL+WZhbR5kR3/lC9VyyhrIQ4B23vD2nVqyS2tqAJKtE54uNDeJZBLelthr/DEP8S6hS7afXs6/5qm3vSq+0Ng+VBU4mx/FZsEOf5CNxOsjIjXDBFUKcVClq/sCmU9A/Upy5pfGCQaR3S/JZJL2JLLX/ENdCuVTvyV7Vg6ql0selqjvnAyhQWw50GW/hn+XgfcqiaSmewBawjJtmuDAM2nRa2tiFrQTjxSv0QTkoa6Soz9bh4xZ9AShanamlekpK0xSe5ylRrq9+ZHTWGXzow3oOkUxisPurSvSZFkkxGViBLR9PuTZjQKWCo2TTqcNEEJaZjraH/CQqV4bkn3F0rreU+IfJqOao1J9xxcyKGibRwpV/5YvjAkKYOQRYN+G4m5BR7ahzAJQx/aoxRKGgnI81ULpJHugaUYIPZlr/X5wQdWuDbmOdlOcU5Gt0NU9J8m6u19Iu7sVSvruTYytNRrNqnKgg4VWF0mF8uXVoISfkASmoTdcxSX02umbw+sOQuio+c5v59vca0eBD4rQtVN5V6UBuqocJL2dyWW6hdJaNZT1feeZygtH3BBDfvINx97/rcZWMaFm0ARo1M7xBi+HPDRkoeOeuewMlX2vXIaRHLBPfA9V85w6vEm8RLz6IZJBo60mTDFA/bLkgnAQ28ueDp8LLmh0J3/e6G6ktCHkO/WzF54g2fddBYoBa5+4QIJqcL3KTBr+za+dAByqEqNb1TwiePdGtOgqt9omWBFL4K3gAq+jnUiiyQmj30iZ8nNrIRlEku7F84ELnAK9ts94D0ULLlgrTVxuJQps0ai/f2UIPWCA4kawu4Xg/NWQXBZttbYoYfRut5TqWB3GoJPJwgkGqsCoe7SGLtVoMKojR3PDMjKvlAXyd5JfggnYwmZFtS4AiLlFyEPaxNTWex/nwJpBfQ3fPDrxTjyPYwKhu9A9YQH8fxmrvhUJX0K4CwodJBdl8CUid+rXmDC+jJR8oYaVg/c9UNf3xVoBsh+czX64rNMCSWj5AtaQbg39I8o/eA3QPbOl053935JSi2bZGNdNLoEkXVBw+12KRp2n2lIo3+dtDNViWQMtPabJanLjQwDCb9cMDxjanlkhpaqeNJIgzrFhaqOG4XBM+R1JaH5sBXmHRhrqjcUr9Nh1ckTq0YT+ASK6pltFkfZETnAd2rCDZCf2YkWrKYqIccrFioZaWOPbFpFI0Eac+t232KStO+E1uKo13fM+EyVy3K0gCLccJ75HJfDlBuFVJapZUGJflx2gofqv/MUlGYo/l2p6InHlxZlqpaHt/Qt6nChiYTCcO/0AGUm1a0FXazabpVIJ/ql1g5qtCm9JNCmJmFhu6mEKS/HACcNvA9Yf2zx2abUiN0+XVefq6kqPS83JRoHt7t0Z9FwCvqqdDK05pWY2DQfoOqoM2hA00DpwGk2zdra+QHA0WwNfegZhcjDmOrUCSPP6xvInb4fjGxoMB7et4vX1tRaDL9/UqyN2P1XggqTDnjC0gtuE+iJJbwq7DgiVsiWBZ7Tckw9HbNKAADWR0wqabdAnr2MmVqayfLhQxanDmeTeXF8X5zEizXQTMG7qfNlbnLeNAijHGSGuNgrrnl4xJSJEJNZFUaPghHhTrk6jb4ILIUmcssiQ+Ezm/uL9imW6Lfuo9jHmHVStoKHn1GrsAAotQju+EGfsEc3SZ8DtCMWtbHFUjk+IqE5oicmazsY+xQ31K38/30MO428vw8XwGzO2bm6s/vFrpEvQa6W5kwaylqwefSiVDzyWfhvbHkqaBTUhjkWK54V/Ae+sFfj28+7nX20siLckeyQvl0LZyt5YnZjnZQPHoSM7O4ISvS1GqnoF4h3oNvLKerH5XsUWJYaqFrpnl5iwvLur5GSbfmNXhhpX+vwslU35MRZQAU1Jhes+3hxtiJSr3p5oXowPQaSdalziVdGrZUc/v2NG/qrkcpUZ1ZmfX4vt5TM+sFKpdIyFUIEDvaE8jB3s06tBCHrE+7m3JZpwgmOPK6/pgH7Lp8q/VDJpK+CX9+eWIf9UkWVU0jCJCTbNLwggxpkFUDsVYtglnT6L7mqPYl5O0onG8R485wK2+pabos6s1I1/++uv1ZmL+rlv2NxKp9NxGktssSUkuEy1EO5dCUd2SYCBwEl4VyfoSE6BdsREXPGct0pkcHlcLLIa9+PpNK+Fl1y+DPFZg1ingAkKDnLe8IBNaiLXGEVeRwmc98KLwUgQznGQXdbPa1FEpNrRabc9PLWpgazJQpxl0pnpCS6TteJ6KZR12gPsYTJLNHUinn07INdROgGRThztjOFK7S1HhYKeK1MOuFqcggxJev6RX0B8mcHJdcpvvlj12EgoLI/YWPadBBcFecBEtvdWdEdSonTox+I1fYSCLNI1471S6uHngzTPZDLPb+eoOE0/MBak4rBx7HsL3QHG/TeyccaI2TCR4QUlKAEWHCIkzaI1RiW5TDyD8s/P0gJVaA7exEfVwEGoT7lb7RID7w10ByDRm4o0gcQUHD9mM8Bx1C/UNQCbMIxkIcJmfpIaTvun1C0OV6A0yWUy02PpiK5arnWwSJhAPxbPq8Q74O0QFq96zaZzhaLt3pGWHiVrrtYANOs0q7aqEZ0op+RlrrI8hZB5fl71UZ/NEQNxNVAPPwoX9vGJ3Y32JM7K5s0hXd/416h26QBk0bBlPq8GXhFKaSP6pCUHxpJe02MDjsTt0O+IUL9yV/lRjne52z8H0lMul1sePTjGIBzztKckmjHW4S14EF9g++ufXqlYWsslWXfgwyoa0S9VoQWReDXZpKATrsesUhw63ZW5IMTtVjwv223UJ/X96JU6CwDhtU5k0kUzeYQvAi8KDpE1wDcA9yA6KldtagiWC5AydSIYyG6ouzU6EHp0bCkQ/3clMwx47xi8/PPpdgwd1p/H9rQHFNL2/i/eT6eqR/yLSGccvBtrzgw2+KwdxmyV6sI4H9RQHrKIEHoRky8AVANA6cBhtfhkxyqXSc14xzl64SXXl1FTzX+OXinDSEUicRHDR+BoQ4sKErH4rq/O4ruZotq6sJ3Qt+dbNs4U1YPCQusuKo8KTb5+6NiTbihIKhGf8ENX9FM3RcVkoywUcs/8dxRxHL/P8/j6l6YAv8gEbLhftv+F+oaBB/hOcC+7JtQhOc+msqhAMptdyVtJvSndVtnybQuguxcboV0kElG3mIfP2GbByUS26ifYQCp+jfx6UbnPow6wlyPBLrNVTNKA58KAW4XetLa/DV3XCR2Ai/DtsEHy1z+g3/SFVHZ7yULy0KcrjQQUUnNt+aP2kC91OCGRrJ7yN8P0TYCNp4dLjXmsSH3EwHb0jZRBo4cVJGHALWNUl3X2ZJ+pdoNa2TjEFwPvFdoG4O6nhTC1tgBn7cAL0UCcHGZvPpHuHSw2aHO7PfZ0bQXp0le+DSP8w5QLDHTJ50qu8nykKt0kXapzVFWvdoslHK/R+746LsuypBpEMoZ/+/BSJ8gaCE9hwXl4WUfqrf0jqmpImAQ2vlvhMB8qajQdYwF3JDk3qamKLcYHrBpU+jJi4K+oFyAZOigAzfRaIlNXMMEo7bGeDJoNw/CSyRj+nYK3HYaQRvjG0iCd2kjrjd+255sbrzsydrsFmNAPhVToFc5tyosDKzN8pPIv+++6nVS4b5CBy6iKwbsFVaiCArGOjciavpfNZ0wdpXR3/NuzDq/si8O2IWsiL/a4Oebm3Y0GUHsqxoOt/12MpMpq7Nmt0XIGcqqP3z/s/a69fCRDG3EUhnU7FEYJpg5XINrf8PZSI1QrokBj8GVPw0unZyvbT7++zquz7fOVRzKWB7sII1LAzIHDfbS8dCCN0uPd3d0ztvr+qg3xwbDfroS4o49jM0pD6rA0CDhz3z0yj/FFxDN7Bl0649vydCetqWEZm+y8YLkD16B/vQV4VTpcOeXDouOufqByyAXqZpTz//satguTCvUCJfTHmUBQ7SQLBbb7+k01/dgAHgLMnoEHKYAKdLcerQVEtPt6dcBj5avrHUJwthLGTh5yeAXVZWZAfX/Vo+3lU2gEv5/dn6k7m7R2SJIRiQCj8rlTLvHwMgN+MnzVOAscexnvPry8IDFzE0KFpuJMvTrOuMnDzQNqkMmkJ1h/BwcPoISifv2YbP0+KezeB4XVcGcENJZ9++MPVoNhZvt7f0Fh+NPu6TGBi1GjdQC1ZqFeO1w81GZvEecku6nT4PBVaZK68ST5cfuB3DgjfYcMfD6XUYRkJl/9I7J66IJegC9zSNN1fyd6AUXh0p6bmx+rmDrbAAwRFiOup9xDykCUbc0rED0nuvcbAPhI8pOtpy7P5sIjBPj0Rumls+elkVUa7e+dElCIL3sAL3OG5m2cc43i7sPx9kDEFpsgaoPw6rBqUtJNQXY1j6Ad05ZVcGhIRBN6jwFlbt/TTi/aSxgKLs7jw6T9haB2eqMeccTArBV6XhF85+ANx1BjtnT6tWmEGveh3sseIjwMKxgTNByi4HkgLBhr6Yc7EtCAQWfH3ZQcU8GwjJJNP9pvADwgkuN53qUj+Kx5bTHL3hyK51l4yz6D2Q7Lgtdsb3vCYbVdPmOrZw7KujEZ+lctOy/R1fBpR3ybapIAAaZuwl5u7K/GuUzu8XiLmFPPp5OpHr0PsDiz0fCC7QJ8G1+l8i2PUVoRmDK3y/Xh0z5UE9mbQ4CJYmufhXzTkEkc3sC6KDjRPLivMgwmQZ0frVMewmyymlQymfFRIBEAWjdJDBek2NUp2iMdoUsUi8XwXkaLJz+1sw9v4stlkOKUff8waf3tBaMW6xjqEOG+JhG7BuIHGeih4gONgzu7BfBpa/nNHAzZGvRn8PuOlqBdAB74YjO9L1+ImC4TfESvlcyo9fXr19Hs2r+xUBB7IJ9RTDuq5H58k5FrPOwcrp9+jsPamxj4+lBI9x9+bb1hqLIwFMfVwiFAbAKf8kyWwpsmXcsN4J0so0aC8bwyV3aMUbLR8Ara8daAXHYD02w1VYzJ1yY3hwYiDt8evMzzPYLXng0j+wSrZRuTZtsY8YCFhf0kG19GUgWNvF5yoaRF3O8B9JH8tlJGn818zZbRjsQ06saEXVMw0iVc/rbeIE66cZxc7/gWmG1MxCl8ezNxKstHNNOIa49zw0gWVn7+heUnKEY8RkhHtrMoQenqRmAUWBAtvQ8TvH11jB6COJnbY3gvT9Ebr4YpOnddIeYStfgkAa9WDbgE/UCZ7zHwHL5K7qUP189t+9uyUnk+FH358R7nxhYyMtkdwF1UoR8oUq7WIFjHpuQgKEeZI6GQaSFMEIK83yxP4N0cLcGRgfAH6/yU4sVmQUilCYpFqEJbIlafnca3z77Hfh5jVg//+1cF+veH3qH6OGCo8XAdAscI6YEg1pJEMxx/EjM8kFxW7irfuTFK8sqW1p+lU9aRFQSh6tWI8OkoILbEX/WKoYnwofuPoURuNlZ/7kvnQ54UHv7z993Pn3eVymEaffU8EKlBeh0/pWIANvagkFpBETH+hBf+AkOml/z9XzD6KVvdGpqrGLWCYsFRSYxp9MJ/uURcbQWlFTY2EMxb7m2AFmD2mIGv8CpPeTx///zXz59/P7TbD48HEtr+scGX3mPhVpGGAL19NVNlq65mlOJ1w6+fd3c/5Ic7qDm717WalU350UuUAg16WktvoX/gVT32Ucm94tYIZn1/5McK6Cu85xWOLX7kKj//bqOabpzZ7yjoZ8bMGt8xwu0i3JdRyWPpL7oZz8IVBHjXbv/1C6Wr3a51k5pEL2nRo14SVQa2yhIpGaX4WJH76rU6842Xvb8A01F8lcrffRxagWGl8uMhZlthMRyT+CKTeUV4wMK1x9Taf6Ngmif7GW9RguJBnn7DSM/pj4s3VrRWUdShUpZss+EloaMI2JMDFtAql/pfJzN/swBTsfiWj9DpRBmvzI9BTK0OPhh+xUPtHmXhvozSxqWTXfAfuWXu4XY+wsTrhj25ubGiWyucsRYHXHK7TYfw3uq1pNT+YjyZTUN4mVeAa3g/nvochqsjy/KfjnLL6N3dLPQUUUyzQRgFuEEYs2t0gl7Sg76MN0aYVGyWoY22jtaq9CqTorKXDhUFQZLV2PJhilfLtcXgaTL10VBG6Gyu8WX8SZfHKNuzrHk/zq3FXb/FYKvpZshRjIxug6aL25SgxEMAzR6MNJp16Jpmz/KeL71uVrmj+d/Tc83mYl5Sy5CdL88/YLiAqjYyll8TmQAUfDNe56mewWP4fS4C8NBShKuweinAupVdwECsCj1qzfavrv2zlVLbnHp4M8H4cekfPElyrzuNEddxD8UJstxGyxs1byuYqOnFUj3+sXAaihRwoT1eVjIn1ExsYH+GhGIR1HFGhJ5Kq3Z1VZyfvZoSXj8XpxCLDjysW9Cs1kMWtxdPk6fxor+dr0ZympW5+4+EcSUa1E5JiQqMsote5FbfMsNzMkqXLu275gBBhxGVSZhBMVGMlmW9i8jySE96rbo89jNoBmNmOZ18DWwbfX5+MrznsdteoXRSpTPdgmYCJ0DKlZEGmXW2LaJm1gCJ3qV9ZmKPTtLQgcQ6SbMKAbb+BCC6MTUY+enhsLKmoZW6uUqELawCjFkUQJxq0kNXOKzGm9CvMEP25NcQI7b+6p1qlGkVaBZ55wYIuhBgdEP094iTVv2HX/ffnx6nvn+dINata6u5NTpXaKYW2RYHH0KRTXRC7cwtpkcyuss9XXovcssMW2odEJhskr1YO11GpHhrz4sEmsdBBbnK+GytuNR0UG5MKOkJlugoaLnnF7MQ4bG3dqatN54ACDQ6eX5D6rdImhdLZaicZD93fktg3eGCoXTmFX3FsqVwTrM8jgVYvLSNDs8rMo+u1T33cwCq/lrjKdeLS1W7OjK7mlfQW0glc4v01hLuAzxfm/5KeLm4HlGme7UWfbpR9/ep7q/1Aa+8jY/Kh0ZGkhiKU02dBRqM1EhUPH4E8ER5zDGVU5khehoQYIkmvvxWH/M5ImvvGFGgNpvdoC2vJ0AyyohgHZfExCfrGOBbxek7KmfuKgME0LFHujf68BF3TPCOuVJ1NONy+eP5ZbAoCxTG10s0MjHyMQfPbaQdUhma5C1ATfn4QWXMG0nxPSJFksvL5f79fx6fpwD0GBgJBzpgMGZgHQFsXggQt79YVisEWB7RyTfaLj6VcGXPscXFTTF/gHYd5ANX5l0AYQhk9lD7g26oEGDhw9fg5cR0ujG/pRo6NIfz1G8D3FLSUA2oRS8OJD+eeBBbtxQUZJQB+G0RFcoST2EUlmxIozMAP/fAEhEpWuVLbIggEQHGLI4AximZOD+JrLHAqJEyRpT45hmAl6uK3yEbTanpFI9qlxGJ4Ct086IA48wEFzfrhuqyBDtiFAiQOwOQ1M40Yv0xiS0YR8vZYqyRIr1ODAfjDL1sxFhcykThEmVjwBbPABSMzicODlanA/J2nr2Zx+lw3Olg3NEaLMbkSmpxSWkKOqC0RgaYQIpagT3lydjgg6YbxBG1sCaLOarDi0slIYDCPGomYpxtqsnG9H0yHQiwiqNsKFU3zZgRZiSGY7cazboMf8t/ytRZCUV9w3QqnZrFsJDyqtAOvhEukRhFKQ6tc3x04lAIMMBQIC+aZUw5ZrKqswlUjYbKRVqfoWqgDUAlMnOI0rK+qmREYXOESi5ePZlNwAsOowKzGJY7EgmaBu7BYhJ7RJK2MZSKYbrT52FMuCQ31v0CBPjgWZ4bamcymW8ituovBuPJbDbvmGVpb5hBTce46b6dj01ZBN7mfJKoJhY9CFBh0NYRWavcxQHExCAcmgRqn4JPmIb4tt8loKOZgs3QAEbkFWBiivV20kluhgVXR5tMvA4ZK3Fhe0E5nbFiA16+RKOROR+I6pVuX4a5oz5FfD2oi1TMka7z2PjY1z6280pYNHcUzwosZI0ghQDV3syLTYnLHq3TtPcZelQYVzKVpxNuFy50dagZGf84JaNFrRYV0IROE0dzLlQI0MmXw91NRpLlOG+QdAuGG+j0J/ip6tMQhmtPJ6M0Hs17lK2j7SX9SNLyJaJlNwuNKHCXTdIGH5wVP3HUU3GqrP9pzvSI+MUMbctUfpwsbyS7voD19yR0A/B4OrMKzDwuaskoF0wIsMm01tu3J5QIbyLNhEvmh3pruAyNe7ivVql8O5XVyJc6IjZ51aGbHVDCiNprvB6WSTFu1FOBEQTdJRuh6FJBpx33TW9PTX4/8YNJ1oL2Dwro8v5/fv7nhJDWizbGHDMw0TxyHE9peA8CdHkn1C14YE3+sSNVKF7uj6GFyC37mHh/9/M/QszzkwxPwBYHABPHdSTniNcThK6om05gN/XUfmMS+8eS9JSpfEM/tP/n7u7bKnpaDKcVA0qcpY4YeH4I2j7JRXi1bOtru1r3Kz9n/2hML01za8vMPTzf3T0dnvfDBEUYtwc3Rzo0YVzMBbcInQKhugkV1F5pYX/AwOPLCZ8ttz9KD+Mfucf+XkFJcAP9lU0gcVgIdPlcs69FFBtr3vrBieoHnZh0MfHT5es/uFV/MB7sTIZ7A40BNchm9/zstZ+mX7o5iGGz4lWxKjTCqTj4v3CCatvPHEgMw2/7uknXv4bOfdk/ZiDdu/jzOdQ2Y6sgjB7zAa+Y/3BWbZEeHjdDh1T2ra9k2PlwJKBnm84OSYHvBIq9LhKWRrINwCedwnFi9PEYWsKH2Jda1pzEuHFMCefQKLQAABSpSURBVEni6nKneHFzXTTkqh+KidCrow587xNMISPNY6c/CmhoTeZbTBgtzXwOpewPK/FCgO+Z7onqjzW5NA/9F67V5ZowOix9rCXEZfNx+TOTihtPq85mqryYTo+H2Zm+tE0WRvAR4PLdqtspfHeg+oOQ51Tg5KtoZvXHrkNFt5aP3+4DN0Yyyj6y2GJ/8nJ4tARuz2BgZ8dWbF+8t4utK1f9sm1tcp51Xa2jqPFD9+mpWtHvc+gLeEmKjqC2Z2tucP3xw56c4sp8QWHtg2LfnQp13rEpMUhls3O1m92enOAEtw6U0T8djH9AVLAp1EfDqhuarfJ7DChPtl/F26+1ebw710RM9ePwJa7cyxMn3CSVyo7l+Xb0Fqf1RLgIiQ897Iesd2TUjamSvGuwLOE0g9eCL3WvdXztiOJ51W36nTwmz7dd51t879z4hLSaplJwCaYXW/mvXUk2BAg+dKOeQcnUB2s2kEm+5rE0nXC03UkGR/LGDKa+BUEIk2yEgesw4vL6GAxZ2XTKbwevJaIKCG7hIqTPVTCIZsTMklLQau2PlSSlIy2g+tYwPRsIOB8mMBPeZui6aERtNs4rU9/GqO7NTZyAXr41jz59nE6n5/n5rucZExozEpV2HcXL++8y2MgvSnTRyrxs30LZk3Q0n7CaWv4CNXgObjG+Q7MIYifMDJrHOp+6cQRoP/YN4FpAr95VJ4q+Fh3oN5CH4906wE1LQEPH9XP7vOjwmQNiRrNxrvLXw8NXFcubwLJydxzaUNxmqKWnVMoKpEwqnbKGTwJ2q3lJ1Mdl+eOymQTRhzkptjB8Eam1vwIOgCbw8ipKhGaBivlWi+FeT0bZ/0qFI8dPfw5n0l5E2VMi9u3urjK0im6PTtykl8s2JSyeRtVwgalT6ybrY0oqm06l0lZ6LOO8bWpa0/CureueczhgFx8UoSslzSMMLDblW7vZeNcRS/mnYSYz5ab7Gx75SQrv0EnieE7UFl7ZYAEdMZS4IA8qlUomVSQ6teos/dJffc8NU8BDyUuuhdyRmawG42lYOGiln/pyXqQwUg4aV34QlPa2HpngCqoRapE65B+kXiBQkYFSvCBJ+dPqAlV+DwdSWNK8o8GwrUIZJeJrW7h6kwaabXiHXhcZLAbfx0+TSQ8N7nGnj48/HseLWjmsEcuHLY7Z1HwRTDYNd5aVmT4NgrKcF2redU3ZTcLCJe3ac7HNDKTr630FQxSBdvC1TL0JaGBUTx2vxSwqEKD0LXPQNdT2JzjarTgcMUCqyHQxdU1nS3URk/VIjx1OiSJ3K0gymuEtKv3y6vVgdnGwlrYs9LvCdoN1z4FlWenppCaovS8lez0vVZRqRrEB/cTyLBvRLyGxB/0uTC2pN5qGXvCq8XIrPWcymUcuNzt8LPOMUGWTkZhZNKHMqhpgE+t61urpOTxHz1FY7BoKj+bJWOlJW6o5Vz0tcO2a5hSvUCmsOytG2RfiO+gwp2rJhiLwkqIl4wsu8D5iYL8/jJRwLoa/BB2qme6+LcProKl5hV657oVb4wKIaZOMAJMhR8rBoDnxIgOPDkBa/mCVFxTbtlVVcc0yhQkDP7uDt4eveFiCIXsbvKLtsaUY7018gQCX4nMmMvVAyDznkZo5tE9UlaCJKoPj621wpnTqqCeMggsfhcy1huR6wL++Xjc0RSHuYZyOFm3pVlx/Hx/M91bfnnxeHU47Y6q7cSG46sSdSLFCZ73fr46PiXrJ9ZGaiRSOypvx3ZLh8OhcuROzsNQOGoUOeqaiXwXB3kiuU0O51mhhTDOdzufz0cSPh5coRnwPQd/ztoKkF70RjPxWyWVy0rfK0Xw/+eeTMIIs1A/9re7mjIca7dl2rxBXk4RLoy9oI5lI0MVCIgHAucFchxg3c7qK2f35ePuDKvXDzVeyuu+LMI5+dDsSasr6Ji9zx6L2vGy70NhHMjuqt65gUDxAfKF7cTFxGbAxk8f25/6dxnjoee6s3w5fJOEh63Rpzzw0jqfDf0Mn2bfvK0cNuxjW/3kPBRIGTQefSWrhLHbUAVrTurHxlFDTIpNJLhhtGI/uEF4iETkUi+sBh9bNbdcJ5YBoliXsqhuvHisxG3Pi33+v0IgRIsJC0IPLnOueK9ejbI+OQ3gJxOsovD2A0UO/TNpVq17Bq212HI5P2ECz73L9h9xzTHoD7/98QOcsEZHCqFqhZNua/uocyzGatA7Cco6D+akbiBdPGL3axQ4hEcUg6hm7VQpjVC3JllDbNdNkoxIlobE/T6unn7GTcYQff680eJORE8eogCD0Atg1SDKNxrFLjisdxwM6SxNRhJfiizAvQcccREuts4B14wvQVMZNtqJ8WjOwn3uODRrIB8hCD+rCxqGHQKlVbX9EexCXoMRFns+j+TVFln4/xqhsool/p08bxblAZ52S50U9mdUPNLxw9RQzfCsk6e8fgkYkiKOdfvLQn+8lY9tPkHYjGbk6AseTYs9h3F6yj489Pzcch04JfVSCR4YMfGhHpw+8vg2uQhneHX2+xUtJ0nFTsjhN76znZzj7cnoeZBw4NC39zS46ssYe5czb4fRJ6SQD0aT0O94sxtcsbgm3dRout5i4CiL84phBRyeOJqVfvUEReODtc+HI4GiKM/8UrsDVz5fTCbh+5Z4D8H5On7iABk43RdmJTYPbBs2uD9KIIjwHMXIlnWgcfTZ5tB4lEK2Mxfu5cC7Vc+4kA8OHINQQC0snpFgMAI3Yq3qxSVTBfD1r4gjjMcyYKwjaqx4xgKq5UZZytSgDpUfEQLn/c3wuv9FevpC9YuLqOr4AjzcJlpYwqq6WgRGnBsh6c3cew/uPmwiPKogRDZfeJZ3wU7oVBvKQgffccnl2NBU1HrZV+GyLs0jSC1cldNwCbbT0plDTNarKxlcE8K5BvOu4l314erMe482roLFlClMLTjRnrZaoXZ/5Xvl+fv1K/pQzixBh5MwXrmnk5QbdkMVusqGPJFEr9OIfJpl3e+xvnIlC0PSoHCddikfv5kzwpWPlGZL4GM63VSvTt/YfFsNF3oPRajFiCWqE4dAo3pW8QpXhNDq2F2ANkXffeWhPIkmwiZESrZcJyfag0G81Ci4b8UYYZZoq3yHM+zfwYdjSXyloBM5N5Gm6NG3AX902CzWM0U4e47y+D8rusey5M6X2WZck6IL+VY7XfYKj82X9NWMLI57u8ZUyGrqwzP+qTN/e5paHJcFELJxEXrDZEpKRLwEapPr2lr5g9vSDg7Pi0aErvNbR2UavhFpTVLA7RByKUuHo2VJoCEauvVoO3xjPGNLACuRwgEp0CJJJmDhZC3BKxPlLUumU2i15APIn5uSz5O7ws4YWp1gipHhbhEKJMI80/HgIAQ6Ep+gIrHji50C10eFg0WJ/vBVmEETz9RgERpBV6Zzdkd1qs+GAzdF1iF+bH/Tw+Lque0IyEe0fCaIahXCDidf0461sNKUlM5EWmdlFdRi44jelLgSYnURkgW+CmpjXvuzKFaSqw7KJUyMqNkSF9eZas1lqGD3DMBql8ABCt6zmz5Y9COZ+olk10Jl5nBlzJJKKJnlO26tp+hIBxcIzvgNhAkNwP6qwpAbQSuzOE4ZfCrSqBojq276jyOUFSUYkCXn+7SMkKaXx5WBLVm4UGkoXHJ9tk39CkyEW0mS4uHSXO1/S62gCvb+IfprqFAradrlLHttQOYqDiu3Du9TzVaDXXLCfNRQMGujHj1IcoClL49vF8KyPdkiq4wll6+ZmGm35wevGzpXgG+xojTWvOx9cq6g06KYgYi67P1NRponjMIcKR4pNb/vp2eWleqgpq4eZ1k32qKsIf+1NMYndadVa8jcPFI8nEbGPUR2Fae6PpAzYo0NeMLyNJoENZSmVfmNCcYRcYoSNrJtUyj/FG9X5slshwUfKKA4jMnRchvTFYDj11R65hHO8xiQ/lU0N+7hvLd5ZM2mzJjNHWwn+CStVJV5P5egQHwjQ/uKUkmiby0UZTHxXKSvF7PPmp8UbNFFsFnaUv48CwhXmaCNoEmvUxeZrDpzSXyN88rdO+d4nocpTXdYQKLcA/UHVO1NDx82KN9c3X8WBNfmNYslqgKkzhHAch1Bo0LsHGhS2887yqluz5d+smBLlnUAKDbZp0h7QRA75vicIH6E9rA4fWNHo7jLiVa48RTp4ECOlEOD2bvJgK6FqiWAJNrLnfBnheUXzXkcx24BlNTXQA1L29FNqQIH4bkZS2fd/r0ZLBgFf9k8gpLTtcAFRo501M1VoGF3FbZ498CKWRDUoEbpH7xItjEboFMaVoJkw6ROHzSsGjFsNWfH8d4zNOPjWrt7l++GwwhiEbnId0nPdJLGZhtxj1/6iyZbes+QZNBI8YdiC2nxNlUkOrUC2ChjVopNxLKRsp3hVdFS5d/3bNorTiBbXD0fuD47umGmyLZURlSbqJA3JJLy11FLGplyDuQRnreEB5BJJNaZMv8brNTo8XUbQknpcggjaykTiylcF49r9/UpeGLgbTHkY8vDoU7jOF+B5oKBvDg6SX0fOm+uSmlsDdAJXkc9qOLwHOl4BYjBBXejtpeNHrIbhZefLiI/Ry1wTRZNFletdnzqQ9CK6LRU8rI1YOHw5/hy753m97laZBsSu7N9kw7Y2qjpCsRFL672d9qA4RpRsbdRr2RsskM02MRIxKVHF3NbrWrilk50O68WuL6FHw4CyqJC9qxOzhy9HyPbwVdgPfrStjx0U1XN7hrG125/5yhquaza9wmj9bjWRADpNINaz+q7GVWoUVFwEzUNRNFkamLGzHusoN0kAiE8/aUMuJaHEdhh5ks6kh8/H9ZJ7JBm7VAJp7Ar3TCK8g1tjY0nUpubQhivlebULdgipLm3UDNaRMaa+/RCcb9GluCkVGOMW0UYtdFVH8ZOH30e3zWJL5Ac+GsXdPiPuqqPvEkMgubUTo01IVy5sDn/HMbuwjgnwmr4zJ2WPphsaqEJLs21KvXWIbmz8w4XHHRKGypfitkjeT/BJarwYToufnjnzXXbA9sUq0dsKm7epw7ILu9NGZHYzd0DUClulmW/AMJNvOZLYYLeF1t2jfH1IQnhYENGQ883o6X2/S7ypNwVcRlWKy8HJnZt8id0Vue/OjqAIT0GtUVBEd8Ik6duUY103tkvMZAOoMq/qe4FJrMOHQ2cJ4SsJQqnxYTXmXJUoSRg3QLmdp5OfWl2rToxv0r3t0rktJJ2m1u02Cq3d/Qre9gxauQe2K64OPOTPoBGH51qw8LqDMnR0kxdGMfM3fpsYuFxUjOmjaa/TU4Gl5LAooSA3ideR7UoBjDydZnt71S35XVmmUEpsPRfGKIQ/5rUkffrG8cBDxwHC9Sz03lUk+zbZOqoxWk1RAnJ8QtWogPU6BijsNaIG0FiTnDKi97JHUDdsLtgDiHVpyH+1BdhC73Qw8rVAdGvgSxWTvD80fzF37/wfSmk/ZdAxJid2qCjTSyadfdPVWlsHJdmDHufmxkWN2LjpkvHKazlJjPRC0ji1e7R+g9nT7VsZU3qfMCZNaBQ1ES7EcMD0/YmWUUYQDthrrIdMlJMGVr7acJGpFjZ+jQKcbVskH9BJrxFzGH2EcBU+AeVTxr+gMcQjGaMeUJq18hjbeX94LyLDeWtpDKD87appqaCwNvCiWdjWDqo9AqI7ndbEOWE3tIdUP2vOFF7zPJvB2rMhEtOB+kaala92NTpZQ2dcISPQ2ZZi4jaNjlDD83uGXqqenHCMiKqP5yV3wzbmE9up1ZJvClhoETPD6eL8N/FdwzA83YDsgjGrCrb7Q5RLOK5iwwjXqe+e0dmI4HaxHKaKV6cKBz6S8lXfKGP5xXrM+yR27PmOOEFAx1tBgVJA0iPWmyZkVXNYVgc6OovoolT7bf8lV8llUtej9079+x1ilJ4/4PHydIiUzfLp5NnhWyLRNgSpmtrG8aJ6erNmo2LtM60P++93J+nK3V2lMqlz/0y3ODewZmVMmgzDIe/+02XnbVG7ajCRZ8jX/p83qe5lM7m7n8vzwvKxpPjWWMAe/PXRc+nJu44UeydJDfo6ncnd/wPLb49I8zq7YG7Hfji1PYMOuf8M6SEpsT0rEtf++B8dQxGSPM7O2lT7aXOI53D2IH3s5Ccmr7pf57mflazX/FdGgzL2JDNRb9sDNPAbjX6bDpSPHIih9FJDy6osXxZvmdtPI74/GY4VQQ0maQvlTi3/yT3VMPUO4oR8/jafV0e5u4o/aH/OfIYLSajNMuOyICiD6dAKW5Km3T9eLWqnNH56eho76crLBRO6P5dICUKcLARGcicpK2zYgYEx9rtsFCWJg7J/M6zcVayCV4OGgfm35HNLZL7/XJkOVEyUF1PLurnJTmpBqRW8X1YpeTBxnIaZx+QflZ+VaY0nV4vm6Gz09I8QzrQfh9BpEzFcGWet4o3v31xf+15nYV+aUuBW/V//eV5m0jdFgoDhh9j/1aao/nOuMnfjstr/PKEZVLnvKo5asf1Nqwc6UMvvfQ1U6exwUh4u4EwF+WLQ27y5JvRNt1l9Ovzr/p83fyfp9uFxWflxnyex21oJQHSoHyQ8O7NQ1EFv1DKDWh2SJKA/3SAIbFXg5WpPt6xMLneHTq/OZLKgtQ6pyBqY9D9vNO1vEbVaTJY/Hx8kkZKDUsM0Ic5tvV24QXFERZ1g6cR1agtwOjHVzf4358amtP9t4tqLx2XucbEKD0XlyuhoQkibErXjirywbg0CzDw9/Pr166Gsyop7dFTifxkJ7cX4R+7HuN+WeZxTgq5WKpUMw/E8AICOqnpZ+pV0p9l0ZvNFHiM5QXGbALTOl739NxDOy+3FSy73/DR4aK9knudQ27ssq6pStuHiq5pds9VstUatrqtKHCcrdtmudZs9HbRq6r9uFC4jhpcgyGUlM52MB4uHPgQKoZA4an+Af4g8fyuriqKUa5DFTcPT9V4zUF9b1P+/IErMy/3BY64yrKT96XQ2n08gdSCVGo2G4SCpTRC67nVMqFC5f91l+T3CcVJoPwye5jM/FR7CE04C8GfOaPTVrNkKtJGfe1oAhv0/2uGyJzBL4RIAAAAASUVORK5CYII=">
            <a:extLst>
              <a:ext uri="{FF2B5EF4-FFF2-40B4-BE49-F238E27FC236}">
                <a16:creationId xmlns:a16="http://schemas.microsoft.com/office/drawing/2014/main" id="{BA412959-9830-4176-A92A-F0BA3D07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42" y="1212228"/>
            <a:ext cx="4744506" cy="4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E5059-7087-4DA3-AA12-5D7B2B43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prikpil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6AD4709-93FF-4CEF-A17B-5D2AF1BFF452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608168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Hormonen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ovulatie</a:t>
            </a:r>
            <a:r>
              <a:rPr lang="en-US" dirty="0"/>
              <a:t> </a:t>
            </a:r>
            <a:r>
              <a:rPr lang="en-US" dirty="0" err="1"/>
              <a:t>plaatsvindt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keer</a:t>
            </a:r>
            <a:r>
              <a:rPr lang="en-US" dirty="0"/>
              <a:t> per 3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injectie</a:t>
            </a:r>
            <a:endParaRPr lang="en-US" dirty="0"/>
          </a:p>
          <a:p>
            <a:r>
              <a:rPr lang="en-US" dirty="0" err="1"/>
              <a:t>Mensturatie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minder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wegblijven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lang</a:t>
            </a:r>
            <a:r>
              <a:rPr lang="en-US" dirty="0"/>
              <a:t> </a:t>
            </a:r>
            <a:r>
              <a:rPr lang="en-US" dirty="0" err="1"/>
              <a:t>duren</a:t>
            </a:r>
            <a:r>
              <a:rPr lang="en-US" dirty="0"/>
              <a:t> </a:t>
            </a:r>
            <a:r>
              <a:rPr lang="en-US" dirty="0" err="1"/>
              <a:t>voordat</a:t>
            </a:r>
            <a:r>
              <a:rPr lang="en-US" dirty="0"/>
              <a:t> de </a:t>
            </a:r>
            <a:r>
              <a:rPr lang="en-US" dirty="0" err="1"/>
              <a:t>cyclus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op gang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stoppen</a:t>
            </a:r>
            <a:r>
              <a:rPr lang="en-US" dirty="0"/>
              <a:t>.</a:t>
            </a:r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b="1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8E3785-2C2B-4989-9106-C58AC7A8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20" y="4245864"/>
            <a:ext cx="5439727" cy="2175891"/>
          </a:xfrm>
          <a:prstGeom prst="rect">
            <a:avLst/>
          </a:prstGeom>
        </p:spPr>
      </p:pic>
      <p:pic>
        <p:nvPicPr>
          <p:cNvPr id="8" name="Picture 2" descr="data:image/png;base64,iVBORw0KGgoAAAANSUhEUgAAAOAAAADhCAMAAADmr0l2AAABBVBMVEX///8QmEUSmUUUm0ULlUUZnkYboEYgo0f8/v0ipUcAlEL6/fsZn0b3/PkAkj7z+vYpqkgAkDnq9u/h8ujn9Oze8ebv+PIAjjTh8+nV7d/P6toAlT274MrI59V2vpEAmUpKqm5ds36Cxp0Amzuz3cQgqEKKxqAzsUmf0rMAiy243seu2sAfnFI8pGNVrHNktIGk1bdwwJEzoFvA5clhuoaHxZ1Aq20jok+t3bqEyZcAnjpTtXyS1J92xIqV0K1xwpNbt3V9yo+q3LJDsGJevHJFr2ODzJFww4JTsm2W0KQ5sldTuGnL69JBt1dnwn5IuGJ5yoYZqzhtxXhUvmid2altyX4AhhsQfQDXAAAgAElEQVR4nNV9C2Oa2tI2JkYRBAQBA3IT1FhZKOIFL5HaGBs17vT03X3f//9TvrXwEkU0pk32Pt+cs9s0ovIws+a2ZmZh2GcSjuOUpPSDQWcynfqpVHpD0+nj02DRb8t5Cl7yqbfwaUSKvKQEnalvWVbW92ezOaTJE/wf/Hs2nS6XmQqk5fN40ZZ5kfn/CibFSWrQmd1Y/mxe0rpBv92WZUmQpDwvCPJKlVftdrv/sBh8H0+el7lK5cfLoC3lRfLfvvGLiJGUWgsUfaPZdcuqwPG3kqwqdq3a1VrjznwymTyNv44XwUPfbq9W7X6/vxg8PecqucdBfyUx//btv0GUbHcNHYyqdQiNE+S6W22NHKBfFYtFC/5XzGazKSukYSazXM5e4FKEDIYMHTwuK0sIUuX+bRCnSXA1B/S6dYmnRNmtag0HECxNXyUSV1fXkG4QZVOpjbbJIBoOM8vntcZZte+fK7np+GH1X8lHsq45eqcmcTip1kJsBE0QyURIiIOQhzvaoNsQlM8cQtlf5aX+S6UyfVpI/zacKHGBAXo2VBNcWTM8PcQGiSCKbKF4DZXoZPT162ARBMFiMP72NHmeQi06HA4ruUxuTZVKbjl9+bVimP4j1K5P7f8mlSO0QC/gMYyvjSDjQmzwT5omQK8VlGWBO75ZXMxLq/7g5QfSopXcK03vBYx/mFaGP+75fwFKDJFqx9NkqGBIoQcAQoYgAqdTtS8RNEbu3yOYuQ1MCPfHIo/Jg+lwOJapT7/9t0hUzU7AkEJ/8DQyXcUN4PJzDC1Qxfd8CiM/3L88L7esrORe2tztw8QfPr3vcz6cRDXo1klm9W1ZGVqpIutVRSwvq/nf+iwZSWwuxAi9nOlCuG0Ppukn5d+zG5RkuypJqd9zlbtcLp0qXhlV4Y8+UWgvxj9CPmZyw+VgJaiLaWb8b0HMK4pEYlJ3Wqnc3d3lKpmJK/2x6sP51cPTMoSYqSzHtiQv/PRA/efXIgNtOU9ht4GRgor+7u5nbtzOf4zHTPKrxXOlgixkJT3pC8IgPR38w4aRrJfgasPwwNGvs2m4Ypb3sviBAQGVb7+sIWbS8z4jTaxZ8E8ysT25vgo40xCUDihAt/KlH2Pp/oxwSn6qDBFACLGNKVNrLn/wV5wk/n9+pgfCamYVHRlj1KD/W0rzAhK+LSFASNZEYha+NfhHmIi37/76LjCLXCZ9UwTlz/0yAdoJCDFlpRei1MnO1M+Pi5lg+l3GVs/QMGRS14b92R6jNJghhClrpog1zw8+22LwwWAFvxQaPmgXpt1/QLfhq4FvpVIwjhwLsuZ35E9lIjR9JGPPhsgwQHfqPWsC5xgxr9Y3npdYly8O+pj2OJ3K3mStWVlwZ84nCg2uwnBb0PQiNH2VHw+XOS0kw3CyXRPcpqY1nSt1/VtFNzTXtlUGu4Qh+f7MQsGyP5Clpt/9LPdUNAPol9kecX1jZQbyZQ+S05rNhkMQSuB4BFuyN3wTyyNW13Ug3WpVBnvzo0h5kM3e3FxfG3W+el26/SMcp0h2Ojg38GCoXijO25cKmNhydNZTZIYR1cYX5ZVfAg0CxWWaNLBVo1UW+PPyTpWnFgR4Dapc/dpR/wDHKQqIHpafZK8T9Mgtv2Px4VSVNUMWidqXvRtjWANabgHQyUAFRQIA0Dwf4PJjCyV2iiNO9D/ePOU77Ahb/VVJ31yx5vlLSRmuLXJvadl6J3wgVLewd1+MjgCadCcZQEFusN6o9JbD0PchD6+Kvop1roKPVTVqj9Coh7vQ9nXOrnGq3mNpuuDt6bo6MEKAeJUNXi9kPAiQMxybXgNUd+rmtNqRRhDg1VWxxlRB9QNVDV73QI1f/IQAc755dvUxQQJotVozqdd2CFXPWb+nRrReb54B0NGzk66KUNvA2L1CId16gjgTFK8SiWKXt4H5YSkb0gWeLY2H0PbBOPvs8sOh+i/D22OqtFff/lJ1wPqOXX30ylem56m4VuQVyEFRY1+Fl/P06skMN+M6VxAhoQmKo30QQirQHVtppNLQ+D2+oV6oTtJd34jGNrdLSmro6/stA+cVIDXyVNkZYWXahY+g9+qC4WqXcKrKCYikOipCgERTknvND/HbSJNwVNVAadvM+C3jJ+rGxnuTvKS9kbp8k10/a8jKPYAdT3VpGysTLh6wtf0Plgk64WnuibUodCDCJNGQhV7zzxIk6/uA+GTV/BoErXH/zXWdL2xVIVMtaJvL+WZhbR5kR3/lC9VyyhrIQ4B23vD2nVqyS2tqAJKtE54uNDeJZBLelthr/DEP8S6hS7afXs6/5qm3vSq+0Ng+VBU4mx/FZsEOf5CNxOsjIjXDBFUKcVClq/sCmU9A/Upy5pfGCQaR3S/JZJL2JLLX/ENdCuVTvyV7Vg6ql0selqjvnAyhQWw50GW/hn+XgfcqiaSmewBawjJtmuDAM2nRa2tiFrQTjxSv0QTkoa6Soz9bh4xZ9AShanamlekpK0xSe5ylRrq9+ZHTWGXzow3oOkUxisPurSvSZFkkxGViBLR9PuTZjQKWCo2TTqcNEEJaZjraH/CQqV4bkn3F0rreU+IfJqOao1J9xxcyKGibRwpV/5YvjAkKYOQRYN+G4m5BR7ahzAJQx/aoxRKGgnI81ULpJHugaUYIPZlr/X5wQdWuDbmOdlOcU5Gt0NU9J8m6u19Iu7sVSvruTYytNRrNqnKgg4VWF0mF8uXVoISfkASmoTdcxSX02umbw+sOQuio+c5v59vca0eBD4rQtVN5V6UBuqocJL2dyWW6hdJaNZT1feeZygtH3BBDfvINx97/rcZWMaFm0ARo1M7xBi+HPDRkoeOeuewMlX2vXIaRHLBPfA9V85w6vEm8RLz6IZJBo60mTDFA/bLkgnAQ28ueDp8LLmh0J3/e6G6ktCHkO/WzF54g2fddBYoBa5+4QIJqcL3KTBr+za+dAByqEqNb1TwiePdGtOgqt9omWBFL4K3gAq+jnUiiyQmj30iZ8nNrIRlEku7F84ELnAK9ts94D0ULLlgrTVxuJQps0ai/f2UIPWCA4kawu4Xg/NWQXBZttbYoYfRut5TqWB3GoJPJwgkGqsCoe7SGLtVoMKojR3PDMjKvlAXyd5JfggnYwmZFtS4AiLlFyEPaxNTWex/nwJpBfQ3fPDrxTjyPYwKhu9A9YQH8fxmrvhUJX0K4CwodJBdl8CUid+rXmDC+jJR8oYaVg/c9UNf3xVoBsh+czX64rNMCSWj5AtaQbg39I8o/eA3QPbOl053935JSi2bZGNdNLoEkXVBw+12KRp2n2lIo3+dtDNViWQMtPabJanLjQwDCb9cMDxjanlkhpaqeNJIgzrFhaqOG4XBM+R1JaH5sBXmHRhrqjcUr9Nh1ckTq0YT+ASK6pltFkfZETnAd2rCDZCf2YkWrKYqIccrFioZaWOPbFpFI0Eac+t232KStO+E1uKo13fM+EyVy3K0gCLccJ75HJfDlBuFVJapZUGJflx2gofqv/MUlGYo/l2p6InHlxZlqpaHt/Qt6nChiYTCcO/0AGUm1a0FXazabpVIJ/ql1g5qtCm9JNCmJmFhu6mEKS/HACcNvA9Yf2zx2abUiN0+XVefq6kqPS83JRoHt7t0Z9FwCvqqdDK05pWY2DQfoOqoM2hA00DpwGk2zdra+QHA0WwNfegZhcjDmOrUCSPP6xvInb4fjGxoMB7et4vX1tRaDL9/UqyN2P1XggqTDnjC0gtuE+iJJbwq7DgiVsiWBZ7Tckw9HbNKAADWR0wqabdAnr2MmVqayfLhQxanDmeTeXF8X5zEizXQTMG7qfNlbnLeNAijHGSGuNgrrnl4xJSJEJNZFUaPghHhTrk6jb4ILIUmcssiQ+Ezm/uL9imW6Lfuo9jHmHVStoKHn1GrsAAotQju+EGfsEc3SZ8DtCMWtbHFUjk+IqE5oicmazsY+xQ31K38/30MO428vw8XwGzO2bm6s/vFrpEvQa6W5kwaylqwefSiVDzyWfhvbHkqaBTUhjkWK54V/Ae+sFfj28+7nX20siLckeyQvl0LZyt5YnZjnZQPHoSM7O4ISvS1GqnoF4h3oNvLKerH5XsUWJYaqFrpnl5iwvLur5GSbfmNXhhpX+vwslU35MRZQAU1Jhes+3hxtiJSr3p5oXowPQaSdalziVdGrZUc/v2NG/qrkcpUZ1ZmfX4vt5TM+sFKpdIyFUIEDvaE8jB3s06tBCHrE+7m3JZpwgmOPK6/pgH7Lp8q/VDJpK+CX9+eWIf9UkWVU0jCJCTbNLwggxpkFUDsVYtglnT6L7mqPYl5O0onG8R485wK2+pabos6s1I1/++uv1ZmL+rlv2NxKp9NxGktssSUkuEy1EO5dCUd2SYCBwEl4VyfoSE6BdsREXPGct0pkcHlcLLIa9+PpNK+Fl1y+DPFZg1ingAkKDnLe8IBNaiLXGEVeRwmc98KLwUgQznGQXdbPa1FEpNrRabc9PLWpgazJQpxl0pnpCS6TteJ6KZR12gPsYTJLNHUinn07INdROgGRThztjOFK7S1HhYKeK1MOuFqcggxJev6RX0B8mcHJdcpvvlj12EgoLI/YWPadBBcFecBEtvdWdEdSonTox+I1fYSCLNI1471S6uHngzTPZDLPb+eoOE0/MBak4rBx7HsL3QHG/TeyccaI2TCR4QUlKAEWHCIkzaI1RiW5TDyD8s/P0gJVaA7exEfVwEGoT7lb7RID7w10ByDRm4o0gcQUHD9mM8Bx1C/UNQCbMIxkIcJmfpIaTvun1C0OV6A0yWUy02PpiK5arnWwSJhAPxbPq8Q74O0QFq96zaZzhaLt3pGWHiVrrtYANOs0q7aqEZ0op+RlrrI8hZB5fl71UZ/NEQNxNVAPPwoX9vGJ3Y32JM7K5s0hXd/416h26QBk0bBlPq8GXhFKaSP6pCUHxpJe02MDjsTt0O+IUL9yV/lRjne52z8H0lMul1sePTjGIBzztKckmjHW4S14EF9g++ufXqlYWsslWXfgwyoa0S9VoQWReDXZpKATrsesUhw63ZW5IMTtVjwv223UJ/X96JU6CwDhtU5k0kUzeYQvAi8KDpE1wDcA9yA6KldtagiWC5AydSIYyG6ouzU6EHp0bCkQ/3clMwx47xi8/PPpdgwd1p/H9rQHFNL2/i/eT6eqR/yLSGccvBtrzgw2+KwdxmyV6sI4H9RQHrKIEHoRky8AVANA6cBhtfhkxyqXSc14xzl64SXXl1FTzX+OXinDSEUicRHDR+BoQ4sKErH4rq/O4ruZotq6sJ3Qt+dbNs4U1YPCQusuKo8KTb5+6NiTbihIKhGf8ENX9FM3RcVkoywUcs/8dxRxHL/P8/j6l6YAv8gEbLhftv+F+oaBB/hOcC+7JtQhOc+msqhAMptdyVtJvSndVtnybQuguxcboV0kElG3mIfP2GbByUS26ifYQCp+jfx6UbnPow6wlyPBLrNVTNKA58KAW4XetLa/DV3XCR2Ai/DtsEHy1z+g3/SFVHZ7yULy0KcrjQQUUnNt+aP2kC91OCGRrJ7yN8P0TYCNp4dLjXmsSH3EwHb0jZRBo4cVJGHALWNUl3X2ZJ+pdoNa2TjEFwPvFdoG4O6nhTC1tgBn7cAL0UCcHGZvPpHuHSw2aHO7PfZ0bQXp0le+DSP8w5QLDHTJ50qu8nykKt0kXapzVFWvdoslHK/R+746LsuypBpEMoZ/+/BSJ8gaCE9hwXl4WUfqrf0jqmpImAQ2vlvhMB8qajQdYwF3JDk3qamKLcYHrBpU+jJi4K+oFyAZOigAzfRaIlNXMMEo7bGeDJoNw/CSyRj+nYK3HYaQRvjG0iCd2kjrjd+255sbrzsydrsFmNAPhVToFc5tyosDKzN8pPIv+++6nVS4b5CBy6iKwbsFVaiCArGOjciavpfNZ0wdpXR3/NuzDq/si8O2IWsiL/a4Oebm3Y0GUHsqxoOt/12MpMpq7Nmt0XIGcqqP3z/s/a69fCRDG3EUhnU7FEYJpg5XINrf8PZSI1QrokBj8GVPw0unZyvbT7++zquz7fOVRzKWB7sII1LAzIHDfbS8dCCN0uPd3d0ztvr+qg3xwbDfroS4o49jM0pD6rA0CDhz3z0yj/FFxDN7Bl0649vydCetqWEZm+y8YLkD16B/vQV4VTpcOeXDouOufqByyAXqZpTz//satguTCvUCJfTHmUBQ7SQLBbb7+k01/dgAHgLMnoEHKYAKdLcerQVEtPt6dcBj5avrHUJwthLGTh5yeAXVZWZAfX/Vo+3lU2gEv5/dn6k7m7R2SJIRiQCj8rlTLvHwMgN+MnzVOAscexnvPry8IDFzE0KFpuJMvTrOuMnDzQNqkMmkJ1h/BwcPoISifv2YbP0+KezeB4XVcGcENJZ9++MPVoNhZvt7f0Fh+NPu6TGBi1GjdQC1ZqFeO1w81GZvEecku6nT4PBVaZK68ST5cfuB3DgjfYcMfD6XUYRkJl/9I7J66IJegC9zSNN1fyd6AUXh0p6bmx+rmDrbAAwRFiOup9xDykCUbc0rED0nuvcbAPhI8pOtpy7P5sIjBPj0Rumls+elkVUa7e+dElCIL3sAL3OG5m2cc43i7sPx9kDEFpsgaoPw6rBqUtJNQXY1j6Ad05ZVcGhIRBN6jwFlbt/TTi/aSxgKLs7jw6T9haB2eqMeccTArBV6XhF85+ANx1BjtnT6tWmEGveh3sseIjwMKxgTNByi4HkgLBhr6Yc7EtCAQWfH3ZQcU8GwjJJNP9pvADwgkuN53qUj+Kx5bTHL3hyK51l4yz6D2Q7Lgtdsb3vCYbVdPmOrZw7KujEZ+lctOy/R1fBpR3ybapIAAaZuwl5u7K/GuUzu8XiLmFPPp5OpHr0PsDiz0fCC7QJ8G1+l8i2PUVoRmDK3y/Xh0z5UE9mbQ4CJYmufhXzTkEkc3sC6KDjRPLivMgwmQZ0frVMewmyymlQymfFRIBEAWjdJDBek2NUp2iMdoUsUi8XwXkaLJz+1sw9v4stlkOKUff8waf3tBaMW6xjqEOG+JhG7BuIHGeih4gONgzu7BfBpa/nNHAzZGvRn8PuOlqBdAB74YjO9L1+ImC4TfESvlcyo9fXr19Hs2r+xUBB7IJ9RTDuq5H58k5FrPOwcrp9+jsPamxj4+lBI9x9+bb1hqLIwFMfVwiFAbAKf8kyWwpsmXcsN4J0so0aC8bwyV3aMUbLR8Ara8daAXHYD02w1VYzJ1yY3hwYiDt8evMzzPYLXng0j+wSrZRuTZtsY8YCFhf0kG19GUgWNvF5yoaRF3O8B9JH8tlJGn818zZbRjsQ06saEXVMw0iVc/rbeIE66cZxc7/gWmG1MxCl8ezNxKstHNNOIa49zw0gWVn7+heUnKEY8RkhHtrMoQenqRmAUWBAtvQ8TvH11jB6COJnbY3gvT9Ebr4YpOnddIeYStfgkAa9WDbgE/UCZ7zHwHL5K7qUP189t+9uyUnk+FH358R7nxhYyMtkdwF1UoR8oUq7WIFjHpuQgKEeZI6GQaSFMEIK83yxP4N0cLcGRgfAH6/yU4sVmQUilCYpFqEJbIlafnca3z77Hfh5jVg//+1cF+veH3qH6OGCo8XAdAscI6YEg1pJEMxx/EjM8kFxW7irfuTFK8sqW1p+lU9aRFQSh6tWI8OkoILbEX/WKoYnwofuPoURuNlZ/7kvnQ54UHv7z993Pn3eVymEaffU8EKlBeh0/pWIANvagkFpBETH+hBf+AkOml/z9XzD6KVvdGpqrGLWCYsFRSYxp9MJ/uURcbQWlFTY2EMxb7m2AFmD2mIGv8CpPeTx///zXz59/P7TbD48HEtr+scGX3mPhVpGGAL19NVNlq65mlOJ1w6+fd3c/5Ic7qDm717WalU350UuUAg16WktvoX/gVT32Ucm94tYIZn1/5McK6Cu85xWOLX7kKj//bqOabpzZ7yjoZ8bMGt8xwu0i3JdRyWPpL7oZz8IVBHjXbv/1C6Wr3a51k5pEL2nRo14SVQa2yhIpGaX4WJH76rU6842Xvb8A01F8lcrffRxagWGl8uMhZlthMRyT+CKTeUV4wMK1x9Taf6Ngmif7GW9RguJBnn7DSM/pj4s3VrRWUdShUpZss+EloaMI2JMDFtAql/pfJzN/swBTsfiWj9DpRBmvzI9BTK0OPhh+xUPtHmXhvozSxqWTXfAfuWXu4XY+wsTrhj25ubGiWyucsRYHXHK7TYfw3uq1pNT+YjyZTUN4mVeAa3g/nvochqsjy/KfjnLL6N3dLPQUUUyzQRgFuEEYs2t0gl7Sg76MN0aYVGyWoY22jtaq9CqTorKXDhUFQZLV2PJhilfLtcXgaTL10VBG6Gyu8WX8SZfHKNuzrHk/zq3FXb/FYKvpZshRjIxug6aL25SgxEMAzR6MNJp16Jpmz/KeL71uVrmj+d/Tc83mYl5Sy5CdL88/YLiAqjYyll8TmQAUfDNe56mewWP4fS4C8NBShKuweinAupVdwECsCj1qzfavrv2zlVLbnHp4M8H4cekfPElyrzuNEddxD8UJstxGyxs1byuYqOnFUj3+sXAaihRwoT1eVjIn1ExsYH+GhGIR1HFGhJ5Kq3Z1VZyfvZoSXj8XpxCLDjysW9Cs1kMWtxdPk6fxor+dr0ZympW5+4+EcSUa1E5JiQqMsote5FbfMsNzMkqXLu275gBBhxGVSZhBMVGMlmW9i8jySE96rbo89jNoBmNmOZ18DWwbfX5+MrznsdteoXRSpTPdgmYCJ0DKlZEGmXW2LaJm1gCJ3qV9ZmKPTtLQgcQ6SbMKAbb+BCC6MTUY+enhsLKmoZW6uUqELawCjFkUQJxq0kNXOKzGm9CvMEP25NcQI7b+6p1qlGkVaBZ55wYIuhBgdEP094iTVv2HX/ffnx6nvn+dINata6u5NTpXaKYW2RYHH0KRTXRC7cwtpkcyuss9XXovcssMW2odEJhskr1YO11GpHhrz4sEmsdBBbnK+GytuNR0UG5MKOkJlugoaLnnF7MQ4bG3dqatN54ACDQ6eX5D6rdImhdLZaicZD93fktg3eGCoXTmFX3FsqVwTrM8jgVYvLSNDs8rMo+u1T33cwCq/lrjKdeLS1W7OjK7mlfQW0glc4v01hLuAzxfm/5KeLm4HlGme7UWfbpR9/ep7q/1Aa+8jY/Kh0ZGkhiKU02dBRqM1EhUPH4E8ER5zDGVU5khehoQYIkmvvxWH/M5ImvvGFGgNpvdoC2vJ0AyyohgHZfExCfrGOBbxek7KmfuKgME0LFHujf68BF3TPCOuVJ1NONy+eP5ZbAoCxTG10s0MjHyMQfPbaQdUhma5C1ATfn4QWXMG0nxPSJFksvL5f79fx6fpwD0GBgJBzpgMGZgHQFsXggQt79YVisEWB7RyTfaLj6VcGXPscXFTTF/gHYd5ANX5l0AYQhk9lD7g26oEGDhw9fg5cR0ujG/pRo6NIfz1G8D3FLSUA2oRS8OJD+eeBBbtxQUZJQB+G0RFcoST2EUlmxIozMAP/fAEhEpWuVLbIggEQHGLI4AximZOD+JrLHAqJEyRpT45hmAl6uK3yEbTanpFI9qlxGJ4Ct086IA48wEFzfrhuqyBDtiFAiQOwOQ1M40Yv0xiS0YR8vZYqyRIr1ODAfjDL1sxFhcykThEmVjwBbPABSMzicODlanA/J2nr2Zx+lw3Olg3NEaLMbkSmpxSWkKOqC0RgaYQIpagT3lydjgg6YbxBG1sCaLOarDi0slIYDCPGomYpxtqsnG9H0yHQiwiqNsKFU3zZgRZiSGY7cazboMf8t/ytRZCUV9w3QqnZrFsJDyqtAOvhEukRhFKQ6tc3x04lAIMMBQIC+aZUw5ZrKqswlUjYbKRVqfoWqgDUAlMnOI0rK+qmREYXOESi5ePZlNwAsOowKzGJY7EgmaBu7BYhJ7RJK2MZSKYbrT52FMuCQ31v0CBPjgWZ4bamcymW8ituovBuPJbDbvmGVpb5hBTce46b6dj01ZBN7mfJKoJhY9CFBh0NYRWavcxQHExCAcmgRqn4JPmIb4tt8loKOZgs3QAEbkFWBiivV20kluhgVXR5tMvA4ZK3Fhe0E5nbFiA16+RKOROR+I6pVuX4a5oz5FfD2oi1TMka7z2PjY1z6280pYNHcUzwosZI0ghQDV3syLTYnLHq3TtPcZelQYVzKVpxNuFy50dagZGf84JaNFrRYV0IROE0dzLlQI0MmXw91NRpLlOG+QdAuGG+j0J/ip6tMQhmtPJ6M0Hs17lK2j7SX9SNLyJaJlNwuNKHCXTdIGH5wVP3HUU3GqrP9pzvSI+MUMbctUfpwsbyS7voD19yR0A/B4OrMKzDwuaskoF0wIsMm01tu3J5QIbyLNhEvmh3pruAyNe7ivVql8O5XVyJc6IjZ51aGbHVDCiNprvB6WSTFu1FOBEQTdJRuh6FJBpx33TW9PTX4/8YNJ1oL2Dwro8v5/fv7nhJDWizbGHDMw0TxyHE9peA8CdHkn1C14YE3+sSNVKF7uj6GFyC37mHh/9/M/QszzkwxPwBYHABPHdSTniNcThK6om05gN/XUfmMS+8eS9JSpfEM/tP/n7u7bKnpaDKcVA0qcpY4YeH4I2j7JRXi1bOtru1r3Kz9n/2hML01za8vMPTzf3T0dnvfDBEUYtwc3Rzo0YVzMBbcInQKhugkV1F5pYX/AwOPLCZ8ttz9KD+Mfucf+XkFJcAP9lU0gcVgIdPlcs69FFBtr3vrBieoHnZh0MfHT5es/uFV/MB7sTIZ7A40BNchm9/zstZ+mX7o5iGGz4lWxKjTCqTj4v3CCatvPHEgMw2/7uknXv4bOfdk/ZiDdu/jzOdQ2Y6sgjB7zAa+Y/3BWbZEeHjdDh1T2ra9k2PlwJKBnm84OSYHvBIq9LhKWRrINwCedwnFi9PEYWsKH2Jda1pzEuHFMCefQKLQAABSpSURBVEni6nKneHFzXTTkqh+KidCrow587xNMISPNY6c/CmhoTeZbTBgtzXwOpewPK/FCgO+Z7onqjzW5NA/9F67V5ZowOix9rCXEZfNx+TOTihtPq85mqryYTo+H2Zm+tE0WRvAR4PLdqtspfHeg+oOQ51Tg5KtoZvXHrkNFt5aP3+4DN0Yyyj6y2GJ/8nJ4tARuz2BgZ8dWbF+8t4utK1f9sm1tcp51Xa2jqPFD9+mpWtHvc+gLeEmKjqC2Z2tucP3xw56c4sp8QWHtg2LfnQp13rEpMUhls3O1m92enOAEtw6U0T8djH9AVLAp1EfDqhuarfJ7DChPtl/F26+1ebw710RM9ePwJa7cyxMn3CSVyo7l+Xb0Fqf1RLgIiQ897Iesd2TUjamSvGuwLOE0g9eCL3WvdXztiOJ51W36nTwmz7dd51t879z4hLSaplJwCaYXW/mvXUk2BAg+dKOeQcnUB2s2kEm+5rE0nXC03UkGR/LGDKa+BUEIk2yEgesw4vL6GAxZ2XTKbwevJaIKCG7hIqTPVTCIZsTMklLQau2PlSSlIy2g+tYwPRsIOB8mMBPeZui6aERtNs4rU9/GqO7NTZyAXr41jz59nE6n5/n5rucZExozEpV2HcXL++8y2MgvSnTRyrxs30LZk3Q0n7CaWv4CNXgObjG+Q7MIYifMDJrHOp+6cQRoP/YN4FpAr95VJ4q+Fh3oN5CH4906wE1LQEPH9XP7vOjwmQNiRrNxrvLXw8NXFcubwLJydxzaUNxmqKWnVMoKpEwqnbKGTwJ2q3lJ1Mdl+eOymQTRhzkptjB8Eam1vwIOgCbw8ipKhGaBivlWi+FeT0bZ/0qFI8dPfw5n0l5E2VMi9u3urjK0im6PTtykl8s2JSyeRtVwgalT6ybrY0oqm06l0lZ6LOO8bWpa0/CureueczhgFx8UoSslzSMMLDblW7vZeNcRS/mnYSYz5ab7Gx75SQrv0EnieE7UFl7ZYAEdMZS4IA8qlUomVSQ6teos/dJffc8NU8BDyUuuhdyRmawG42lYOGiln/pyXqQwUg4aV34QlPa2HpngCqoRapE65B+kXiBQkYFSvCBJ+dPqAlV+DwdSWNK8o8GwrUIZJeJrW7h6kwaabXiHXhcZLAbfx0+TSQ8N7nGnj48/HseLWjmsEcuHLY7Z1HwRTDYNd5aVmT4NgrKcF2redU3ZTcLCJe3ac7HNDKTr630FQxSBdvC1TL0JaGBUTx2vxSwqEKD0LXPQNdT2JzjarTgcMUCqyHQxdU1nS3URk/VIjx1OiSJ3K0gymuEtKv3y6vVgdnGwlrYs9LvCdoN1z4FlWenppCaovS8lez0vVZRqRrEB/cTyLBvRLyGxB/0uTC2pN5qGXvCq8XIrPWcymUcuNzt8LPOMUGWTkZhZNKHMqhpgE+t61urpOTxHz1FY7BoKj+bJWOlJW6o5Vz0tcO2a5hSvUCmsOytG2RfiO+gwp2rJhiLwkqIl4wsu8D5iYL8/jJRwLoa/BB2qme6+LcProKl5hV657oVb4wKIaZOMAJMhR8rBoDnxIgOPDkBa/mCVFxTbtlVVcc0yhQkDP7uDt4eveFiCIXsbvKLtsaUY7018gQCX4nMmMvVAyDznkZo5tE9UlaCJKoPj621wpnTqqCeMggsfhcy1huR6wL++Xjc0RSHuYZyOFm3pVlx/Hx/M91bfnnxeHU47Y6q7cSG46sSdSLFCZ73fr46PiXrJ9ZGaiRSOypvx3ZLh8OhcuROzsNQOGoUOeqaiXwXB3kiuU0O51mhhTDOdzufz0cSPh5coRnwPQd/ztoKkF70RjPxWyWVy0rfK0Xw/+eeTMIIs1A/9re7mjIca7dl2rxBXk4RLoy9oI5lI0MVCIgHAucFchxg3c7qK2f35ePuDKvXDzVeyuu+LMI5+dDsSasr6Ji9zx6L2vGy70NhHMjuqt65gUDxAfKF7cTFxGbAxk8f25/6dxnjoee6s3w5fJOEh63Rpzzw0jqfDf0Mn2bfvK0cNuxjW/3kPBRIGTQefSWrhLHbUAVrTurHxlFDTIpNJLhhtGI/uEF4iETkUi+sBh9bNbdcJ5YBoliXsqhuvHisxG3Pi33+v0IgRIsJC0IPLnOueK9ejbI+OQ3gJxOsovD2A0UO/TNpVq17Bq212HI5P2ECz73L9h9xzTHoD7/98QOcsEZHCqFqhZNua/uocyzGatA7Cco6D+akbiBdPGL3axQ4hEcUg6hm7VQpjVC3JllDbNdNkoxIlobE/T6unn7GTcYQff680eJORE8eogCD0Atg1SDKNxrFLjisdxwM6SxNRhJfiizAvQcccREuts4B14wvQVMZNtqJ8WjOwn3uODRrIB8hCD+rCxqGHQKlVbX9EexCXoMRFns+j+TVFln4/xqhsool/p08bxblAZ52S50U9mdUPNLxw9RQzfCsk6e8fgkYkiKOdfvLQn+8lY9tPkHYjGbk6AseTYs9h3F6yj489Pzcch04JfVSCR4YMfGhHpw+8vg2uQhneHX2+xUtJ0nFTsjhN76znZzj7cnoeZBw4NC39zS46ssYe5czb4fRJ6SQD0aT0O94sxtcsbgm3dRout5i4CiL84phBRyeOJqVfvUEReODtc+HI4GiKM/8UrsDVz5fTCbh+5Z4D8H5On7iABk43RdmJTYPbBs2uD9KIIjwHMXIlnWgcfTZ5tB4lEK2Mxfu5cC7Vc+4kA8OHINQQC0snpFgMAI3Yq3qxSVTBfD1r4gjjMcyYKwjaqx4xgKq5UZZytSgDpUfEQLn/c3wuv9FevpC9YuLqOr4AjzcJlpYwqq6WgRGnBsh6c3cew/uPmwiPKogRDZfeJZ3wU7oVBvKQgffccnl2NBU1HrZV+GyLs0jSC1cldNwCbbT0plDTNarKxlcE8K5BvOu4l314erMe482roLFlClMLTjRnrZaoXZ/5Xvl+fv1K/pQzixBh5MwXrmnk5QbdkMVusqGPJFEr9OIfJpl3e+xvnIlC0PSoHCddikfv5kzwpWPlGZL4GM63VSvTt/YfFsNF3oPRajFiCWqE4dAo3pW8QpXhNDq2F2ANkXffeWhPIkmwiZESrZcJyfag0G81Ci4b8UYYZZoq3yHM+zfwYdjSXyloBM5N5Gm6NG3AX902CzWM0U4e47y+D8rusey5M6X2WZck6IL+VY7XfYKj82X9NWMLI57u8ZUyGrqwzP+qTN/e5paHJcFELJxEXrDZEpKRLwEapPr2lr5g9vSDg7Pi0aErvNbR2UavhFpTVLA7RByKUuHo2VJoCEauvVoO3xjPGNLACuRwgEp0CJJJmDhZC3BKxPlLUumU2i15APIn5uSz5O7ws4YWp1gipHhbhEKJMI80/HgIAQ6Ep+gIrHji50C10eFg0WJ/vBVmEETz9RgERpBV6Zzdkd1qs+GAzdF1iF+bH/Tw+Lque0IyEe0fCaIahXCDidf0461sNKUlM5EWmdlFdRi44jelLgSYnURkgW+CmpjXvuzKFaSqw7KJUyMqNkSF9eZas1lqGD3DMBql8ABCt6zmz5Y9COZ+olk10Jl5nBlzJJKKJnlO26tp+hIBxcIzvgNhAkNwP6qwpAbQSuzOE4ZfCrSqBojq276jyOUFSUYkCXn+7SMkKaXx5WBLVm4UGkoXHJ9tk39CkyEW0mS4uHSXO1/S62gCvb+IfprqFAradrlLHttQOYqDiu3Du9TzVaDXXLCfNRQMGujHj1IcoClL49vF8KyPdkiq4wll6+ZmGm35wevGzpXgG+xojTWvOx9cq6g06KYgYi67P1NRponjMIcKR4pNb/vp2eWleqgpq4eZ1k32qKsIf+1NMYndadVa8jcPFI8nEbGPUR2Fae6PpAzYo0NeMLyNJoENZSmVfmNCcYRcYoSNrJtUyj/FG9X5slshwUfKKA4jMnRchvTFYDj11R65hHO8xiQ/lU0N+7hvLd5ZM2mzJjNHWwn+CStVJV5P5egQHwjQ/uKUkmiby0UZTHxXKSvF7PPmp8UbNFFsFnaUv48CwhXmaCNoEmvUxeZrDpzSXyN88rdO+d4nocpTXdYQKLcA/UHVO1NDx82KN9c3X8WBNfmNYslqgKkzhHAch1Bo0LsHGhS2887yqluz5d+smBLlnUAKDbZp0h7QRA75vicIH6E9rA4fWNHo7jLiVa48RTp4ECOlEOD2bvJgK6FqiWAJNrLnfBnheUXzXkcx24BlNTXQA1L29FNqQIH4bkZS2fd/r0ZLBgFf9k8gpLTtcAFRo501M1VoGF3FbZ498CKWRDUoEbpH7xItjEboFMaVoJkw6ROHzSsGjFsNWfH8d4zNOPjWrt7l++GwwhiEbnId0nPdJLGZhtxj1/6iyZbes+QZNBI8YdiC2nxNlUkOrUC2ChjVopNxLKRsp3hVdFS5d/3bNorTiBbXD0fuD47umGmyLZURlSbqJA3JJLy11FLGplyDuQRnreEB5BJJNaZMv8brNTo8XUbQknpcggjaykTiylcF49r9/UpeGLgbTHkY8vDoU7jOF+B5oKBvDg6SX0fOm+uSmlsDdAJXkc9qOLwHOl4BYjBBXejtpeNHrIbhZefLiI/Ry1wTRZNFletdnzqQ9CK6LRU8rI1YOHw5/hy753m97laZBsSu7N9kw7Y2qjpCsRFL672d9qA4RpRsbdRr2RsskM02MRIxKVHF3NbrWrilk50O68WuL6FHw4CyqJC9qxOzhy9HyPbwVdgPfrStjx0U1XN7hrG125/5yhquaza9wmj9bjWRADpNINaz+q7GVWoUVFwEzUNRNFkamLGzHusoN0kAiE8/aUMuJaHEdhh5ks6kh8/H9ZJ7JBm7VAJp7Ar3TCK8g1tjY0nUpubQhivlebULdgipLm3UDNaRMaa+/RCcb9GluCkVGOMW0UYtdFVH8ZOH30e3zWJL5Ac+GsXdPiPuqqPvEkMgubUTo01IVy5sDn/HMbuwjgnwmr4zJ2WPphsaqEJLs21KvXWIbmz8w4XHHRKGypfitkjeT/BJarwYToufnjnzXXbA9sUq0dsKm7epw7ILu9NGZHYzd0DUClulmW/AMJNvOZLYYLeF1t2jfH1IQnhYENGQ883o6X2/S7ypNwVcRlWKy8HJnZt8id0Vue/OjqAIT0GtUVBEd8Ik6duUY103tkvMZAOoMq/qe4FJrMOHQ2cJ4SsJQqnxYTXmXJUoSRg3QLmdp5OfWl2rToxv0r3t0rktJJ2m1u02Cq3d/Qre9gxauQe2K64OPOTPoBGH51qw8LqDMnR0kxdGMfM3fpsYuFxUjOmjaa/TU4Gl5LAooSA3ideR7UoBjDydZnt71S35XVmmUEpsPRfGKIQ/5rUkffrG8cBDxwHC9Sz03lUk+zbZOqoxWk1RAnJ8QtWogPU6BijsNaIG0FiTnDKi97JHUDdsLtgDiHVpyH+1BdhC73Qw8rVAdGvgSxWTvD80fzF37/wfSmk/ZdAxJid2qCjTSyadfdPVWlsHJdmDHufmxkWN2LjpkvHKazlJjPRC0ji1e7R+g9nT7VsZU3qfMCZNaBQ1ES7EcMD0/YmWUUYQDthrrIdMlJMGVr7acJGpFjZ+jQKcbVskH9BJrxFzGH2EcBU+AeVTxr+gMcQjGaMeUJq18hjbeX94LyLDeWtpDKD87appqaCwNvCiWdjWDqo9AqI7ndbEOWE3tIdUP2vOFF7zPJvB2rMhEtOB+kaala92NTpZQ2dcISPQ2ZZi4jaNjlDD83uGXqqenHCMiKqP5yV3wzbmE9up1ZJvClhoETPD6eL8N/FdwzA83YDsgjGrCrb7Q5RLOK5iwwjXqe+e0dmI4HaxHKaKV6cKBz6S8lXfKGP5xXrM+yR27PmOOEFAx1tBgVJA0iPWmyZkVXNYVgc6OovoolT7bf8lV8llUtej9079+x1ilJ4/4PHydIiUzfLp5NnhWyLRNgSpmtrG8aJ6erNmo2LtM60P++93J+nK3V2lMqlz/0y3ODewZmVMmgzDIe/+02XnbVG7ajCRZ8jX/p83qe5lM7m7n8vzwvKxpPjWWMAe/PXRc+nJu44UeydJDfo6ncnd/wPLb49I8zq7YG7Hfji1PYMOuf8M6SEpsT0rEtf++B8dQxGSPM7O2lT7aXOI53D2IH3s5Ccmr7pf57mflazX/FdGgzL2JDNRb9sDNPAbjX6bDpSPHIih9FJDy6osXxZvmdtPI74/GY4VQQ0maQvlTi3/yT3VMPUO4oR8/jafV0e5u4o/aH/OfIYLSajNMuOyICiD6dAKW5Km3T9eLWqnNH56eho76crLBRO6P5dICUKcLARGcicpK2zYgYEx9rtsFCWJg7J/M6zcVayCV4OGgfm35HNLZL7/XJkOVEyUF1PLurnJTmpBqRW8X1YpeTBxnIaZx+QflZ+VaY0nV4vm6Gz09I8QzrQfh9BpEzFcGWet4o3v31xf+15nYV+aUuBW/V//eV5m0jdFgoDhh9j/1aao/nOuMnfjstr/PKEZVLnvKo5asf1Nqwc6UMvvfQ1U6exwUh4u4EwF+WLQ27y5JvRNt1l9Ovzr/p83fyfp9uFxWflxnyex21oJQHSoHyQ8O7NQ1EFv1DKDWh2SJKA/3SAIbFXg5WpPt6xMLneHTq/OZLKgtQ6pyBqY9D9vNO1vEbVaTJY/Hx8kkZKDUsM0Ic5tvV24QXFERZ1g6cR1agtwOjHVzf4358amtP9t4tqLx2XucbEKD0XlyuhoQkibErXjirywbg0CzDw9/Pr166Gsyop7dFTifxkJ7cX4R+7HuN+WeZxTgq5WKpUMw/E8AICOqnpZ+pV0p9l0ZvNFHiM5QXGbALTOl739NxDOy+3FSy73/DR4aK9knudQ27ssq6pStuHiq5pds9VstUatrqtKHCcrdtmudZs9HbRq6r9uFC4jhpcgyGUlM52MB4uHPgQKoZA4an+Af4g8fyuriqKUa5DFTcPT9V4zUF9b1P+/IErMy/3BY64yrKT96XQ2n08gdSCVGo2G4SCpTRC67nVMqFC5f91l+T3CcVJoPwye5jM/FR7CE04C8GfOaPTVrNkKtJGfe1oAhv0/2uGyJzBL4RIAAAAASUVORK5CYII=">
            <a:extLst>
              <a:ext uri="{FF2B5EF4-FFF2-40B4-BE49-F238E27FC236}">
                <a16:creationId xmlns:a16="http://schemas.microsoft.com/office/drawing/2014/main" id="{E99E10B6-02BD-45D5-A955-6BF1F437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42" y="1212228"/>
            <a:ext cx="4744506" cy="4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00911-EF72-438B-BF38-9CB866E5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hormoonspiraaltje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684663-D1AD-484B-B6B6-18A92F183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272106" cy="3880773"/>
          </a:xfrm>
        </p:spPr>
        <p:txBody>
          <a:bodyPr/>
          <a:lstStyle/>
          <a:p>
            <a:r>
              <a:rPr lang="en-US" dirty="0" err="1"/>
              <a:t>Hormonen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ovulatie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plaatsvinden</a:t>
            </a:r>
            <a:endParaRPr lang="en-US" dirty="0"/>
          </a:p>
          <a:p>
            <a:r>
              <a:rPr lang="en-US" dirty="0" err="1"/>
              <a:t>Hormonen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innestelig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plaatsvinden</a:t>
            </a:r>
            <a:endParaRPr lang="en-US" dirty="0"/>
          </a:p>
          <a:p>
            <a:r>
              <a:rPr lang="en-US" dirty="0"/>
              <a:t>Kan 5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(</a:t>
            </a:r>
            <a:r>
              <a:rPr lang="en-US" dirty="0" err="1"/>
              <a:t>wel</a:t>
            </a:r>
            <a:r>
              <a:rPr lang="en-US" dirty="0"/>
              <a:t> op </a:t>
            </a:r>
            <a:r>
              <a:rPr lang="en-US" dirty="0" err="1"/>
              <a:t>controle</a:t>
            </a:r>
            <a:r>
              <a:rPr lang="en-US" dirty="0"/>
              <a:t>)</a:t>
            </a:r>
          </a:p>
          <a:p>
            <a:r>
              <a:rPr lang="en-US" dirty="0"/>
              <a:t>De </a:t>
            </a:r>
            <a:r>
              <a:rPr lang="en-US" dirty="0" err="1"/>
              <a:t>menstruatie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minder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wegblijven</a:t>
            </a:r>
            <a:endParaRPr lang="en-US" dirty="0"/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5CECF6-8558-451F-90F4-522BC7EB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48" y="1046159"/>
            <a:ext cx="4542272" cy="271607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C84EAAF-A725-45D8-8C46-649A8852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55" y="4211641"/>
            <a:ext cx="3678411" cy="2059910"/>
          </a:xfrm>
          <a:prstGeom prst="rect">
            <a:avLst/>
          </a:prstGeom>
        </p:spPr>
      </p:pic>
      <p:pic>
        <p:nvPicPr>
          <p:cNvPr id="7" name="Picture 2" descr="data:image/png;base64,iVBORw0KGgoAAAANSUhEUgAAAOAAAADhCAMAAADmr0l2AAABBVBMVEX///8QmEUSmUUUm0ULlUUZnkYboEYgo0f8/v0ipUcAlEL6/fsZn0b3/PkAkj7z+vYpqkgAkDnq9u/h8ujn9Oze8ebv+PIAjjTh8+nV7d/P6toAlT274MrI59V2vpEAmUpKqm5ds36Cxp0Amzuz3cQgqEKKxqAzsUmf0rMAiy243seu2sAfnFI8pGNVrHNktIGk1bdwwJEzoFvA5clhuoaHxZ1Aq20jok+t3bqEyZcAnjpTtXyS1J92xIqV0K1xwpNbt3V9yo+q3LJDsGJevHJFr2ODzJFww4JTsm2W0KQ5sldTuGnL69JBt1dnwn5IuGJ5yoYZqzhtxXhUvmid2altyX4AhhsQfQDXAAAgAElEQVR4nNV9C2Oa2tI2JkYRBAQBA3IT1FhZKOIFL5HaGBs17vT03X3f//9TvrXwEkU0pk32Pt+cs9s0ovIws+a2ZmZh2GcSjuOUpPSDQWcynfqpVHpD0+nj02DRb8t5Cl7yqbfwaUSKvKQEnalvWVbW92ezOaTJE/wf/Hs2nS6XmQqk5fN40ZZ5kfn/CibFSWrQmd1Y/mxe0rpBv92WZUmQpDwvCPJKlVftdrv/sBh8H0+el7lK5cfLoC3lRfLfvvGLiJGUWgsUfaPZdcuqwPG3kqwqdq3a1VrjznwymTyNv44XwUPfbq9W7X6/vxg8PecqucdBfyUx//btv0GUbHcNHYyqdQiNE+S6W22NHKBfFYtFC/5XzGazKSukYSazXM5e4FKEDIYMHTwuK0sIUuX+bRCnSXA1B/S6dYmnRNmtag0HECxNXyUSV1fXkG4QZVOpjbbJIBoOM8vntcZZte+fK7np+GH1X8lHsq45eqcmcTip1kJsBE0QyURIiIOQhzvaoNsQlM8cQtlf5aX+S6UyfVpI/zacKHGBAXo2VBNcWTM8PcQGiSCKbKF4DZXoZPT162ARBMFiMP72NHmeQi06HA4ruUxuTZVKbjl9+bVimP4j1K5P7f8mlSO0QC/gMYyvjSDjQmzwT5omQK8VlGWBO75ZXMxLq/7g5QfSopXcK03vBYx/mFaGP+75fwFKDJFqx9NkqGBIoQcAQoYgAqdTtS8RNEbu3yOYuQ1MCPfHIo/Jg+lwOJapT7/9t0hUzU7AkEJ/8DQyXcUN4PJzDC1Qxfd8CiM/3L88L7esrORe2tztw8QfPr3vcz6cRDXo1klm9W1ZGVqpIutVRSwvq/nf+iwZSWwuxAi9nOlCuG0Ppukn5d+zG5RkuypJqd9zlbtcLp0qXhlV4Y8+UWgvxj9CPmZyw+VgJaiLaWb8b0HMK4pEYlJ3Wqnc3d3lKpmJK/2x6sP51cPTMoSYqSzHtiQv/PRA/efXIgNtOU9ht4GRgor+7u5nbtzOf4zHTPKrxXOlgixkJT3pC8IgPR38w4aRrJfgasPwwNGvs2m4Ypb3sviBAQGVb7+sIWbS8z4jTaxZ8E8ysT25vgo40xCUDihAt/KlH2Pp/oxwSn6qDBFACLGNKVNrLn/wV5wk/n9+pgfCamYVHRlj1KD/W0rzAhK+LSFASNZEYha+NfhHmIi37/76LjCLXCZ9UwTlz/0yAdoJCDFlpRei1MnO1M+Pi5lg+l3GVs/QMGRS14b92R6jNJghhClrpog1zw8+22LwwWAFvxQaPmgXpt1/QLfhq4FvpVIwjhwLsuZ35E9lIjR9JGPPhsgwQHfqPWsC5xgxr9Y3npdYly8O+pj2OJ3K3mStWVlwZ84nCg2uwnBb0PQiNH2VHw+XOS0kw3CyXRPcpqY1nSt1/VtFNzTXtlUGu4Qh+f7MQsGyP5Clpt/9LPdUNAPol9kecX1jZQbyZQ+S05rNhkMQSuB4BFuyN3wTyyNW13Ug3WpVBnvzo0h5kM3e3FxfG3W+el26/SMcp0h2Ojg38GCoXijO25cKmNhydNZTZIYR1cYX5ZVfAg0CxWWaNLBVo1UW+PPyTpWnFgR4Dapc/dpR/wDHKQqIHpafZK8T9Mgtv2Px4VSVNUMWidqXvRtjWANabgHQyUAFRQIA0Dwf4PJjCyV2iiNO9D/ePOU77Ahb/VVJ31yx5vlLSRmuLXJvadl6J3wgVLewd1+MjgCadCcZQEFusN6o9JbD0PchD6+Kvop1roKPVTVqj9Coh7vQ9nXOrnGq3mNpuuDt6bo6MEKAeJUNXi9kPAiQMxybXgNUd+rmtNqRRhDg1VWxxlRB9QNVDV73QI1f/IQAc755dvUxQQJotVozqdd2CFXPWb+nRrReb54B0NGzk66KUNvA2L1CId16gjgTFK8SiWKXt4H5YSkb0gWeLY2H0PbBOPvs8sOh+i/D22OqtFff/lJ1wPqOXX30ylem56m4VuQVyEFRY1+Fl/P06skMN+M6VxAhoQmKo30QQirQHVtppNLQ+D2+oV6oTtJd34jGNrdLSmro6/stA+cVIDXyVNkZYWXahY+g9+qC4WqXcKrKCYikOipCgERTknvND/HbSJNwVNVAadvM+C3jJ+rGxnuTvKS9kbp8k10/a8jKPYAdT3VpGysTLh6wtf0Plgk64WnuibUodCDCJNGQhV7zzxIk6/uA+GTV/BoErXH/zXWdL2xVIVMtaJvL+WZhbR5kR3/lC9VyyhrIQ4B23vD2nVqyS2tqAJKtE54uNDeJZBLelthr/DEP8S6hS7afXs6/5qm3vSq+0Ng+VBU4mx/FZsEOf5CNxOsjIjXDBFUKcVClq/sCmU9A/Upy5pfGCQaR3S/JZJL2JLLX/ENdCuVTvyV7Vg6ql0selqjvnAyhQWw50GW/hn+XgfcqiaSmewBawjJtmuDAM2nRa2tiFrQTjxSv0QTkoa6Soz9bh4xZ9AShanamlekpK0xSe5ylRrq9+ZHTWGXzow3oOkUxisPurSvSZFkkxGViBLR9PuTZjQKWCo2TTqcNEEJaZjraH/CQqV4bkn3F0rreU+IfJqOao1J9xxcyKGibRwpV/5YvjAkKYOQRYN+G4m5BR7ahzAJQx/aoxRKGgnI81ULpJHugaUYIPZlr/X5wQdWuDbmOdlOcU5Gt0NU9J8m6u19Iu7sVSvruTYytNRrNqnKgg4VWF0mF8uXVoISfkASmoTdcxSX02umbw+sOQuio+c5v59vca0eBD4rQtVN5V6UBuqocJL2dyWW6hdJaNZT1feeZygtH3BBDfvINx97/rcZWMaFm0ARo1M7xBi+HPDRkoeOeuewMlX2vXIaRHLBPfA9V85w6vEm8RLz6IZJBo60mTDFA/bLkgnAQ28ueDp8LLmh0J3/e6G6ktCHkO/WzF54g2fddBYoBa5+4QIJqcL3KTBr+za+dAByqEqNb1TwiePdGtOgqt9omWBFL4K3gAq+jnUiiyQmj30iZ8nNrIRlEku7F84ELnAK9ts94D0ULLlgrTVxuJQps0ai/f2UIPWCA4kawu4Xg/NWQXBZttbYoYfRut5TqWB3GoJPJwgkGqsCoe7SGLtVoMKojR3PDMjKvlAXyd5JfggnYwmZFtS4AiLlFyEPaxNTWex/nwJpBfQ3fPDrxTjyPYwKhu9A9YQH8fxmrvhUJX0K4CwodJBdl8CUid+rXmDC+jJR8oYaVg/c9UNf3xVoBsh+czX64rNMCSWj5AtaQbg39I8o/eA3QPbOl053935JSi2bZGNdNLoEkXVBw+12KRp2n2lIo3+dtDNViWQMtPabJanLjQwDCb9cMDxjanlkhpaqeNJIgzrFhaqOG4XBM+R1JaH5sBXmHRhrqjcUr9Nh1ckTq0YT+ASK6pltFkfZETnAd2rCDZCf2YkWrKYqIccrFioZaWOPbFpFI0Eac+t232KStO+E1uKo13fM+EyVy3K0gCLccJ75HJfDlBuFVJapZUGJflx2gofqv/MUlGYo/l2p6InHlxZlqpaHt/Qt6nChiYTCcO/0AGUm1a0FXazabpVIJ/ql1g5qtCm9JNCmJmFhu6mEKS/HACcNvA9Yf2zx2abUiN0+XVefq6kqPS83JRoHt7t0Z9FwCvqqdDK05pWY2DQfoOqoM2hA00DpwGk2zdra+QHA0WwNfegZhcjDmOrUCSPP6xvInb4fjGxoMB7et4vX1tRaDL9/UqyN2P1XggqTDnjC0gtuE+iJJbwq7DgiVsiWBZ7Tckw9HbNKAADWR0wqabdAnr2MmVqayfLhQxanDmeTeXF8X5zEizXQTMG7qfNlbnLeNAijHGSGuNgrrnl4xJSJEJNZFUaPghHhTrk6jb4ILIUmcssiQ+Ezm/uL9imW6Lfuo9jHmHVStoKHn1GrsAAotQju+EGfsEc3SZ8DtCMWtbHFUjk+IqE5oicmazsY+xQ31K38/30MO428vw8XwGzO2bm6s/vFrpEvQa6W5kwaylqwefSiVDzyWfhvbHkqaBTUhjkWK54V/Ae+sFfj28+7nX20siLckeyQvl0LZyt5YnZjnZQPHoSM7O4ISvS1GqnoF4h3oNvLKerH5XsUWJYaqFrpnl5iwvLur5GSbfmNXhhpX+vwslU35MRZQAU1Jhes+3hxtiJSr3p5oXowPQaSdalziVdGrZUc/v2NG/qrkcpUZ1ZmfX4vt5TM+sFKpdIyFUIEDvaE8jB3s06tBCHrE+7m3JZpwgmOPK6/pgH7Lp8q/VDJpK+CX9+eWIf9UkWVU0jCJCTbNLwggxpkFUDsVYtglnT6L7mqPYl5O0onG8R485wK2+pabos6s1I1/++uv1ZmL+rlv2NxKp9NxGktssSUkuEy1EO5dCUd2SYCBwEl4VyfoSE6BdsREXPGct0pkcHlcLLIa9+PpNK+Fl1y+DPFZg1ingAkKDnLe8IBNaiLXGEVeRwmc98KLwUgQznGQXdbPa1FEpNrRabc9PLWpgazJQpxl0pnpCS6TteJ6KZR12gPsYTJLNHUinn07INdROgGRThztjOFK7S1HhYKeK1MOuFqcggxJev6RX0B8mcHJdcpvvlj12EgoLI/YWPadBBcFecBEtvdWdEdSonTox+I1fYSCLNI1471S6uHngzTPZDLPb+eoOE0/MBak4rBx7HsL3QHG/TeyccaI2TCR4QUlKAEWHCIkzaI1RiW5TDyD8s/P0gJVaA7exEfVwEGoT7lb7RID7w10ByDRm4o0gcQUHD9mM8Bx1C/UNQCbMIxkIcJmfpIaTvun1C0OV6A0yWUy02PpiK5arnWwSJhAPxbPq8Q74O0QFq96zaZzhaLt3pGWHiVrrtYANOs0q7aqEZ0op+RlrrI8hZB5fl71UZ/NEQNxNVAPPwoX9vGJ3Y32JM7K5s0hXd/416h26QBk0bBlPq8GXhFKaSP6pCUHxpJe02MDjsTt0O+IUL9yV/lRjne52z8H0lMul1sePTjGIBzztKckmjHW4S14EF9g++ufXqlYWsslWXfgwyoa0S9VoQWReDXZpKATrsesUhw63ZW5IMTtVjwv223UJ/X96JU6CwDhtU5k0kUzeYQvAi8KDpE1wDcA9yA6KldtagiWC5AydSIYyG6ouzU6EHp0bCkQ/3clMwx47xi8/PPpdgwd1p/H9rQHFNL2/i/eT6eqR/yLSGccvBtrzgw2+KwdxmyV6sI4H9RQHrKIEHoRky8AVANA6cBhtfhkxyqXSc14xzl64SXXl1FTzX+OXinDSEUicRHDR+BoQ4sKErH4rq/O4ruZotq6sJ3Qt+dbNs4U1YPCQusuKo8KTb5+6NiTbihIKhGf8ENX9FM3RcVkoywUcs/8dxRxHL/P8/j6l6YAv8gEbLhftv+F+oaBB/hOcC+7JtQhOc+msqhAMptdyVtJvSndVtnybQuguxcboV0kElG3mIfP2GbByUS26ifYQCp+jfx6UbnPow6wlyPBLrNVTNKA58KAW4XetLa/DV3XCR2Ai/DtsEHy1z+g3/SFVHZ7yULy0KcrjQQUUnNt+aP2kC91OCGRrJ7yN8P0TYCNp4dLjXmsSH3EwHb0jZRBo4cVJGHALWNUl3X2ZJ+pdoNa2TjEFwPvFdoG4O6nhTC1tgBn7cAL0UCcHGZvPpHuHSw2aHO7PfZ0bQXp0le+DSP8w5QLDHTJ50qu8nykKt0kXapzVFWvdoslHK/R+746LsuypBpEMoZ/+/BSJ8gaCE9hwXl4WUfqrf0jqmpImAQ2vlvhMB8qajQdYwF3JDk3qamKLcYHrBpU+jJi4K+oFyAZOigAzfRaIlNXMMEo7bGeDJoNw/CSyRj+nYK3HYaQRvjG0iCd2kjrjd+255sbrzsydrsFmNAPhVToFc5tyosDKzN8pPIv+++6nVS4b5CBy6iKwbsFVaiCArGOjciavpfNZ0wdpXR3/NuzDq/si8O2IWsiL/a4Oebm3Y0GUHsqxoOt/12MpMpq7Nmt0XIGcqqP3z/s/a69fCRDG3EUhnU7FEYJpg5XINrf8PZSI1QrokBj8GVPw0unZyvbT7++zquz7fOVRzKWB7sII1LAzIHDfbS8dCCN0uPd3d0ztvr+qg3xwbDfroS4o49jM0pD6rA0CDhz3z0yj/FFxDN7Bl0649vydCetqWEZm+y8YLkD16B/vQV4VTpcOeXDouOufqByyAXqZpTz//satguTCvUCJfTHmUBQ7SQLBbb7+k01/dgAHgLMnoEHKYAKdLcerQVEtPt6dcBj5avrHUJwthLGTh5yeAXVZWZAfX/Vo+3lU2gEv5/dn6k7m7R2SJIRiQCj8rlTLvHwMgN+MnzVOAscexnvPry8IDFzE0KFpuJMvTrOuMnDzQNqkMmkJ1h/BwcPoISifv2YbP0+KezeB4XVcGcENJZ9++MPVoNhZvt7f0Fh+NPu6TGBi1GjdQC1ZqFeO1w81GZvEecku6nT4PBVaZK68ST5cfuB3DgjfYcMfD6XUYRkJl/9I7J66IJegC9zSNN1fyd6AUXh0p6bmx+rmDrbAAwRFiOup9xDykCUbc0rED0nuvcbAPhI8pOtpy7P5sIjBPj0Rumls+elkVUa7e+dElCIL3sAL3OG5m2cc43i7sPx9kDEFpsgaoPw6rBqUtJNQXY1j6Ad05ZVcGhIRBN6jwFlbt/TTi/aSxgKLs7jw6T9haB2eqMeccTArBV6XhF85+ANx1BjtnT6tWmEGveh3sseIjwMKxgTNByi4HkgLBhr6Yc7EtCAQWfH3ZQcU8GwjJJNP9pvADwgkuN53qUj+Kx5bTHL3hyK51l4yz6D2Q7Lgtdsb3vCYbVdPmOrZw7KujEZ+lctOy/R1fBpR3ybapIAAaZuwl5u7K/GuUzu8XiLmFPPp5OpHr0PsDiz0fCC7QJ8G1+l8i2PUVoRmDK3y/Xh0z5UE9mbQ4CJYmufhXzTkEkc3sC6KDjRPLivMgwmQZ0frVMewmyymlQymfFRIBEAWjdJDBek2NUp2iMdoUsUi8XwXkaLJz+1sw9v4stlkOKUff8waf3tBaMW6xjqEOG+JhG7BuIHGeih4gONgzu7BfBpa/nNHAzZGvRn8PuOlqBdAB74YjO9L1+ImC4TfESvlcyo9fXr19Hs2r+xUBB7IJ9RTDuq5H58k5FrPOwcrp9+jsPamxj4+lBI9x9+bb1hqLIwFMfVwiFAbAKf8kyWwpsmXcsN4J0so0aC8bwyV3aMUbLR8Ara8daAXHYD02w1VYzJ1yY3hwYiDt8evMzzPYLXng0j+wSrZRuTZtsY8YCFhf0kG19GUgWNvF5yoaRF3O8B9JH8tlJGn818zZbRjsQ06saEXVMw0iVc/rbeIE66cZxc7/gWmG1MxCl8ezNxKstHNNOIa49zw0gWVn7+heUnKEY8RkhHtrMoQenqRmAUWBAtvQ8TvH11jB6COJnbY3gvT9Ebr4YpOnddIeYStfgkAa9WDbgE/UCZ7zHwHL5K7qUP189t+9uyUnk+FH358R7nxhYyMtkdwF1UoR8oUq7WIFjHpuQgKEeZI6GQaSFMEIK83yxP4N0cLcGRgfAH6/yU4sVmQUilCYpFqEJbIlafnca3z77Hfh5jVg//+1cF+veH3qH6OGCo8XAdAscI6YEg1pJEMxx/EjM8kFxW7irfuTFK8sqW1p+lU9aRFQSh6tWI8OkoILbEX/WKoYnwofuPoURuNlZ/7kvnQ54UHv7z993Pn3eVymEaffU8EKlBeh0/pWIANvagkFpBETH+hBf+AkOml/z9XzD6KVvdGpqrGLWCYsFRSYxp9MJ/uURcbQWlFTY2EMxb7m2AFmD2mIGv8CpPeTx///zXz59/P7TbD48HEtr+scGX3mPhVpGGAL19NVNlq65mlOJ1w6+fd3c/5Ic7qDm717WalU350UuUAg16WktvoX/gVT32Ucm94tYIZn1/5McK6Cu85xWOLX7kKj//bqOabpzZ7yjoZ8bMGt8xwu0i3JdRyWPpL7oZz8IVBHjXbv/1C6Wr3a51k5pEL2nRo14SVQa2yhIpGaX4WJH76rU6842Xvb8A01F8lcrffRxagWGl8uMhZlthMRyT+CKTeUV4wMK1x9Taf6Ngmif7GW9RguJBnn7DSM/pj4s3VrRWUdShUpZss+EloaMI2JMDFtAql/pfJzN/swBTsfiWj9DpRBmvzI9BTK0OPhh+xUPtHmXhvozSxqWTXfAfuWXu4XY+wsTrhj25ubGiWyucsRYHXHK7TYfw3uq1pNT+YjyZTUN4mVeAa3g/nvochqsjy/KfjnLL6N3dLPQUUUyzQRgFuEEYs2t0gl7Sg76MN0aYVGyWoY22jtaq9CqTorKXDhUFQZLV2PJhilfLtcXgaTL10VBG6Gyu8WX8SZfHKNuzrHk/zq3FXb/FYKvpZshRjIxug6aL25SgxEMAzR6MNJp16Jpmz/KeL71uVrmj+d/Tc83mYl5Sy5CdL88/YLiAqjYyll8TmQAUfDNe56mewWP4fS4C8NBShKuweinAupVdwECsCj1qzfavrv2zlVLbnHp4M8H4cekfPElyrzuNEddxD8UJstxGyxs1byuYqOnFUj3+sXAaihRwoT1eVjIn1ExsYH+GhGIR1HFGhJ5Kq3Z1VZyfvZoSXj8XpxCLDjysW9Cs1kMWtxdPk6fxor+dr0ZympW5+4+EcSUa1E5JiQqMsote5FbfMsNzMkqXLu275gBBhxGVSZhBMVGMlmW9i8jySE96rbo89jNoBmNmOZ18DWwbfX5+MrznsdteoXRSpTPdgmYCJ0DKlZEGmXW2LaJm1gCJ3qV9ZmKPTtLQgcQ6SbMKAbb+BCC6MTUY+enhsLKmoZW6uUqELawCjFkUQJxq0kNXOKzGm9CvMEP25NcQI7b+6p1qlGkVaBZ55wYIuhBgdEP094iTVv2HX/ffnx6nvn+dINata6u5NTpXaKYW2RYHH0KRTXRC7cwtpkcyuss9XXovcssMW2odEJhskr1YO11GpHhrz4sEmsdBBbnK+GytuNR0UG5MKOkJlugoaLnnF7MQ4bG3dqatN54ACDQ6eX5D6rdImhdLZaicZD93fktg3eGCoXTmFX3FsqVwTrM8jgVYvLSNDs8rMo+u1T33cwCq/lrjKdeLS1W7OjK7mlfQW0glc4v01hLuAzxfm/5KeLm4HlGme7UWfbpR9/ep7q/1Aa+8jY/Kh0ZGkhiKU02dBRqM1EhUPH4E8ER5zDGVU5khehoQYIkmvvxWH/M5ImvvGFGgNpvdoC2vJ0AyyohgHZfExCfrGOBbxek7KmfuKgME0LFHujf68BF3TPCOuVJ1NONy+eP5ZbAoCxTG10s0MjHyMQfPbaQdUhma5C1ATfn4QWXMG0nxPSJFksvL5f79fx6fpwD0GBgJBzpgMGZgHQFsXggQt79YVisEWB7RyTfaLj6VcGXPscXFTTF/gHYd5ANX5l0AYQhk9lD7g26oEGDhw9fg5cR0ujG/pRo6NIfz1G8D3FLSUA2oRS8OJD+eeBBbtxQUZJQB+G0RFcoST2EUlmxIozMAP/fAEhEpWuVLbIggEQHGLI4AximZOD+JrLHAqJEyRpT45hmAl6uK3yEbTanpFI9qlxGJ4Ct086IA48wEFzfrhuqyBDtiFAiQOwOQ1M40Yv0xiS0YR8vZYqyRIr1ODAfjDL1sxFhcykThEmVjwBbPABSMzicODlanA/J2nr2Zx+lw3Olg3NEaLMbkSmpxSWkKOqC0RgaYQIpagT3lydjgg6YbxBG1sCaLOarDi0slIYDCPGomYpxtqsnG9H0yHQiwiqNsKFU3zZgRZiSGY7cazboMf8t/ytRZCUV9w3QqnZrFsJDyqtAOvhEukRhFKQ6tc3x04lAIMMBQIC+aZUw5ZrKqswlUjYbKRVqfoWqgDUAlMnOI0rK+qmREYXOESi5ePZlNwAsOowKzGJY7EgmaBu7BYhJ7RJK2MZSKYbrT52FMuCQ31v0CBPjgWZ4bamcymW8ituovBuPJbDbvmGVpb5hBTce46b6dj01ZBN7mfJKoJhY9CFBh0NYRWavcxQHExCAcmgRqn4JPmIb4tt8loKOZgs3QAEbkFWBiivV20kluhgVXR5tMvA4ZK3Fhe0E5nbFiA16+RKOROR+I6pVuX4a5oz5FfD2oi1TMka7z2PjY1z6280pYNHcUzwosZI0ghQDV3syLTYnLHq3TtPcZelQYVzKVpxNuFy50dagZGf84JaNFrRYV0IROE0dzLlQI0MmXw91NRpLlOG+QdAuGG+j0J/ip6tMQhmtPJ6M0Hs17lK2j7SX9SNLyJaJlNwuNKHCXTdIGH5wVP3HUU3GqrP9pzvSI+MUMbctUfpwsbyS7voD19yR0A/B4OrMKzDwuaskoF0wIsMm01tu3J5QIbyLNhEvmh3pruAyNe7ivVql8O5XVyJc6IjZ51aGbHVDCiNprvB6WSTFu1FOBEQTdJRuh6FJBpx33TW9PTX4/8YNJ1oL2Dwro8v5/fv7nhJDWizbGHDMw0TxyHE9peA8CdHkn1C14YE3+sSNVKF7uj6GFyC37mHh/9/M/QszzkwxPwBYHABPHdSTniNcThK6om05gN/XUfmMS+8eS9JSpfEM/tP/n7u7bKnpaDKcVA0qcpY4YeH4I2j7JRXi1bOtru1r3Kz9n/2hML01za8vMPTzf3T0dnvfDBEUYtwc3Rzo0YVzMBbcInQKhugkV1F5pYX/AwOPLCZ8ttz9KD+Mfucf+XkFJcAP9lU0gcVgIdPlcs69FFBtr3vrBieoHnZh0MfHT5es/uFV/MB7sTIZ7A40BNchm9/zstZ+mX7o5iGGz4lWxKjTCqTj4v3CCatvPHEgMw2/7uknXv4bOfdk/ZiDdu/jzOdQ2Y6sgjB7zAa+Y/3BWbZEeHjdDh1T2ra9k2PlwJKBnm84OSYHvBIq9LhKWRrINwCedwnFi9PEYWsKH2Jda1pzEuHFMCefQKLQAABSpSURBVEni6nKneHFzXTTkqh+KidCrow587xNMISPNY6c/CmhoTeZbTBgtzXwOpewPK/FCgO+Z7onqjzW5NA/9F67V5ZowOix9rCXEZfNx+TOTihtPq85mqryYTo+H2Zm+tE0WRvAR4PLdqtspfHeg+oOQ51Tg5KtoZvXHrkNFt5aP3+4DN0Yyyj6y2GJ/8nJ4tARuz2BgZ8dWbF+8t4utK1f9sm1tcp51Xa2jqPFD9+mpWtHvc+gLeEmKjqC2Z2tucP3xw56c4sp8QWHtg2LfnQp13rEpMUhls3O1m92enOAEtw6U0T8djH9AVLAp1EfDqhuarfJ7DChPtl/F26+1ebw710RM9ePwJa7cyxMn3CSVyo7l+Xb0Fqf1RLgIiQ897Iesd2TUjamSvGuwLOE0g9eCL3WvdXztiOJ51W36nTwmz7dd51t879z4hLSaplJwCaYXW/mvXUk2BAg+dKOeQcnUB2s2kEm+5rE0nXC03UkGR/LGDKa+BUEIk2yEgesw4vL6GAxZ2XTKbwevJaIKCG7hIqTPVTCIZsTMklLQau2PlSSlIy2g+tYwPRsIOB8mMBPeZui6aERtNs4rU9/GqO7NTZyAXr41jz59nE6n5/n5rucZExozEpV2HcXL++8y2MgvSnTRyrxs30LZk3Q0n7CaWv4CNXgObjG+Q7MIYifMDJrHOp+6cQRoP/YN4FpAr95VJ4q+Fh3oN5CH4906wE1LQEPH9XP7vOjwmQNiRrNxrvLXw8NXFcubwLJydxzaUNxmqKWnVMoKpEwqnbKGTwJ2q3lJ1Mdl+eOymQTRhzkptjB8Eam1vwIOgCbw8ipKhGaBivlWi+FeT0bZ/0qFI8dPfw5n0l5E2VMi9u3urjK0im6PTtykl8s2JSyeRtVwgalT6ybrY0oqm06l0lZ6LOO8bWpa0/CureueczhgFx8UoSslzSMMLDblW7vZeNcRS/mnYSYz5ab7Gx75SQrv0EnieE7UFl7ZYAEdMZS4IA8qlUomVSQ6teos/dJffc8NU8BDyUuuhdyRmawG42lYOGiln/pyXqQwUg4aV34QlPa2HpngCqoRapE65B+kXiBQkYFSvCBJ+dPqAlV+DwdSWNK8o8GwrUIZJeJrW7h6kwaabXiHXhcZLAbfx0+TSQ8N7nGnj48/HseLWjmsEcuHLY7Z1HwRTDYNd5aVmT4NgrKcF2redU3ZTcLCJe3ac7HNDKTr630FQxSBdvC1TL0JaGBUTx2vxSwqEKD0LXPQNdT2JzjarTgcMUCqyHQxdU1nS3URk/VIjx1OiSJ3K0gymuEtKv3y6vVgdnGwlrYs9LvCdoN1z4FlWenppCaovS8lez0vVZRqRrEB/cTyLBvRLyGxB/0uTC2pN5qGXvCq8XIrPWcymUcuNzt8LPOMUGWTkZhZNKHMqhpgE+t61urpOTxHz1FY7BoKj+bJWOlJW6o5Vz0tcO2a5hSvUCmsOytG2RfiO+gwp2rJhiLwkqIl4wsu8D5iYL8/jJRwLoa/BB2qme6+LcProKl5hV657oVb4wKIaZOMAJMhR8rBoDnxIgOPDkBa/mCVFxTbtlVVcc0yhQkDP7uDt4eveFiCIXsbvKLtsaUY7018gQCX4nMmMvVAyDznkZo5tE9UlaCJKoPj621wpnTqqCeMggsfhcy1huR6wL++Xjc0RSHuYZyOFm3pVlx/Hx/M91bfnnxeHU47Y6q7cSG46sSdSLFCZ73fr46PiXrJ9ZGaiRSOypvx3ZLh8OhcuROzsNQOGoUOeqaiXwXB3kiuU0O51mhhTDOdzufz0cSPh5coRnwPQd/ztoKkF70RjPxWyWVy0rfK0Xw/+eeTMIIs1A/9re7mjIca7dl2rxBXk4RLoy9oI5lI0MVCIgHAucFchxg3c7qK2f35ePuDKvXDzVeyuu+LMI5+dDsSasr6Ji9zx6L2vGy70NhHMjuqt65gUDxAfKF7cTFxGbAxk8f25/6dxnjoee6s3w5fJOEh63Rpzzw0jqfDf0Mn2bfvK0cNuxjW/3kPBRIGTQefSWrhLHbUAVrTurHxlFDTIpNJLhhtGI/uEF4iETkUi+sBh9bNbdcJ5YBoliXsqhuvHisxG3Pi33+v0IgRIsJC0IPLnOueK9ejbI+OQ3gJxOsovD2A0UO/TNpVq17Bq212HI5P2ECz73L9h9xzTHoD7/98QOcsEZHCqFqhZNua/uocyzGatA7Cco6D+akbiBdPGL3axQ4hEcUg6hm7VQpjVC3JllDbNdNkoxIlobE/T6unn7GTcYQff680eJORE8eogCD0Atg1SDKNxrFLjisdxwM6SxNRhJfiizAvQcccREuts4B14wvQVMZNtqJ8WjOwn3uODRrIB8hCD+rCxqGHQKlVbX9EexCXoMRFns+j+TVFln4/xqhsool/p08bxblAZ52S50U9mdUPNLxw9RQzfCsk6e8fgkYkiKOdfvLQn+8lY9tPkHYjGbk6AseTYs9h3F6yj489Pzcch04JfVSCR4YMfGhHpw+8vg2uQhneHX2+xUtJ0nFTsjhN76znZzj7cnoeZBw4NC39zS46ssYe5czb4fRJ6SQD0aT0O94sxtcsbgm3dRout5i4CiL84phBRyeOJqVfvUEReODtc+HI4GiKM/8UrsDVz5fTCbh+5Z4D8H5On7iABk43RdmJTYPbBs2uD9KIIjwHMXIlnWgcfTZ5tB4lEK2Mxfu5cC7Vc+4kA8OHINQQC0snpFgMAI3Yq3qxSVTBfD1r4gjjMcyYKwjaqx4xgKq5UZZytSgDpUfEQLn/c3wuv9FevpC9YuLqOr4AjzcJlpYwqq6WgRGnBsh6c3cew/uPmwiPKogRDZfeJZ3wU7oVBvKQgffccnl2NBU1HrZV+GyLs0jSC1cldNwCbbT0plDTNarKxlcE8K5BvOu4l314erMe482roLFlClMLTjRnrZaoXZ/5Xvl+fv1K/pQzixBh5MwXrmnk5QbdkMVusqGPJFEr9OIfJpl3e+xvnIlC0PSoHCddikfv5kzwpWPlGZL4GM63VSvTt/YfFsNF3oPRajFiCWqE4dAo3pW8QpXhNDq2F2ANkXffeWhPIkmwiZESrZcJyfag0G81Ci4b8UYYZZoq3yHM+zfwYdjSXyloBM5N5Gm6NG3AX902CzWM0U4e47y+D8rusey5M6X2WZck6IL+VY7XfYKj82X9NWMLI57u8ZUyGrqwzP+qTN/e5paHJcFELJxEXrDZEpKRLwEapPr2lr5g9vSDg7Pi0aErvNbR2UavhFpTVLA7RByKUuHo2VJoCEauvVoO3xjPGNLACuRwgEp0CJJJmDhZC3BKxPlLUumU2i15APIn5uSz5O7ws4YWp1gipHhbhEKJMI80/HgIAQ6Ep+gIrHji50C10eFg0WJ/vBVmEETz9RgERpBV6Zzdkd1qs+GAzdF1iF+bH/Tw+Lque0IyEe0fCaIahXCDidf0461sNKUlM5EWmdlFdRi44jelLgSYnURkgW+CmpjXvuzKFaSqw7KJUyMqNkSF9eZas1lqGD3DMBql8ABCt6zmz5Y9COZ+olk10Jl5nBlzJJKKJnlO26tp+hIBxcIzvgNhAkNwP6qwpAbQSuzOE4ZfCrSqBojq276jyOUFSUYkCXn+7SMkKaXx5WBLVm4UGkoXHJ9tk39CkyEW0mS4uHSXO1/S62gCvb+IfprqFAradrlLHttQOYqDiu3Du9TzVaDXXLCfNRQMGujHj1IcoClL49vF8KyPdkiq4wll6+ZmGm35wevGzpXgG+xojTWvOx9cq6g06KYgYi67P1NRponjMIcKR4pNb/vp2eWleqgpq4eZ1k32qKsIf+1NMYndadVa8jcPFI8nEbGPUR2Fae6PpAzYo0NeMLyNJoENZSmVfmNCcYRcYoSNrJtUyj/FG9X5slshwUfKKA4jMnRchvTFYDj11R65hHO8xiQ/lU0N+7hvLd5ZM2mzJjNHWwn+CStVJV5P5egQHwjQ/uKUkmiby0UZTHxXKSvF7PPmp8UbNFFsFnaUv48CwhXmaCNoEmvUxeZrDpzSXyN88rdO+d4nocpTXdYQKLcA/UHVO1NDx82KN9c3X8WBNfmNYslqgKkzhHAch1Bo0LsHGhS2887yqluz5d+smBLlnUAKDbZp0h7QRA75vicIH6E9rA4fWNHo7jLiVa48RTp4ECOlEOD2bvJgK6FqiWAJNrLnfBnheUXzXkcx24BlNTXQA1L29FNqQIH4bkZS2fd/r0ZLBgFf9k8gpLTtcAFRo501M1VoGF3FbZ498CKWRDUoEbpH7xItjEboFMaVoJkw6ROHzSsGjFsNWfH8d4zNOPjWrt7l++GwwhiEbnId0nPdJLGZhtxj1/6iyZbes+QZNBI8YdiC2nxNlUkOrUC2ChjVopNxLKRsp3hVdFS5d/3bNorTiBbXD0fuD47umGmyLZURlSbqJA3JJLy11FLGplyDuQRnreEB5BJJNaZMv8brNTo8XUbQknpcggjaykTiylcF49r9/UpeGLgbTHkY8vDoU7jOF+B5oKBvDg6SX0fOm+uSmlsDdAJXkc9qOLwHOl4BYjBBXejtpeNHrIbhZefLiI/Ry1wTRZNFletdnzqQ9CK6LRU8rI1YOHw5/hy753m97laZBsSu7N9kw7Y2qjpCsRFL672d9qA4RpRsbdRr2RsskM02MRIxKVHF3NbrWrilk50O68WuL6FHw4CyqJC9qxOzhy9HyPbwVdgPfrStjx0U1XN7hrG125/5yhquaza9wmj9bjWRADpNINaz+q7GVWoUVFwEzUNRNFkamLGzHusoN0kAiE8/aUMuJaHEdhh5ks6kh8/H9ZJ7JBm7VAJp7Ar3TCK8g1tjY0nUpubQhivlebULdgipLm3UDNaRMaa+/RCcb9GluCkVGOMW0UYtdFVH8ZOH30e3zWJL5Ac+GsXdPiPuqqPvEkMgubUTo01IVy5sDn/HMbuwjgnwmr4zJ2WPphsaqEJLs21KvXWIbmz8w4XHHRKGypfitkjeT/BJarwYToufnjnzXXbA9sUq0dsKm7epw7ILu9NGZHYzd0DUClulmW/AMJNvOZLYYLeF1t2jfH1IQnhYENGQ883o6X2/S7ypNwVcRlWKy8HJnZt8id0Vue/OjqAIT0GtUVBEd8Ik6duUY103tkvMZAOoMq/qe4FJrMOHQ2cJ4SsJQqnxYTXmXJUoSRg3QLmdp5OfWl2rToxv0r3t0rktJJ2m1u02Cq3d/Qre9gxauQe2K64OPOTPoBGH51qw8LqDMnR0kxdGMfM3fpsYuFxUjOmjaa/TU4Gl5LAooSA3ideR7UoBjDydZnt71S35XVmmUEpsPRfGKIQ/5rUkffrG8cBDxwHC9Sz03lUk+zbZOqoxWk1RAnJ8QtWogPU6BijsNaIG0FiTnDKi97JHUDdsLtgDiHVpyH+1BdhC73Qw8rVAdGvgSxWTvD80fzF37/wfSmk/ZdAxJid2qCjTSyadfdPVWlsHJdmDHufmxkWN2LjpkvHKazlJjPRC0ji1e7R+g9nT7VsZU3qfMCZNaBQ1ES7EcMD0/YmWUUYQDthrrIdMlJMGVr7acJGpFjZ+jQKcbVskH9BJrxFzGH2EcBU+AeVTxr+gMcQjGaMeUJq18hjbeX94LyLDeWtpDKD87appqaCwNvCiWdjWDqo9AqI7ndbEOWE3tIdUP2vOFF7zPJvB2rMhEtOB+kaala92NTpZQ2dcISPQ2ZZi4jaNjlDD83uGXqqenHCMiKqP5yV3wzbmE9up1ZJvClhoETPD6eL8N/FdwzA83YDsgjGrCrb7Q5RLOK5iwwjXqe+e0dmI4HaxHKaKV6cKBz6S8lXfKGP5xXrM+yR27PmOOEFAx1tBgVJA0iPWmyZkVXNYVgc6OovoolT7bf8lV8llUtej9079+x1ilJ4/4PHydIiUzfLp5NnhWyLRNgSpmtrG8aJ6erNmo2LtM60P++93J+nK3V2lMqlz/0y3ODewZmVMmgzDIe/+02XnbVG7ajCRZ8jX/p83qe5lM7m7n8vzwvKxpPjWWMAe/PXRc+nJu44UeydJDfo6ncnd/wPLb49I8zq7YG7Hfji1PYMOuf8M6SEpsT0rEtf++B8dQxGSPM7O2lT7aXOI53D2IH3s5Ccmr7pf57mflazX/FdGgzL2JDNRb9sDNPAbjX6bDpSPHIih9FJDy6osXxZvmdtPI74/GY4VQQ0maQvlTi3/yT3VMPUO4oR8/jafV0e5u4o/aH/OfIYLSajNMuOyICiD6dAKW5Km3T9eLWqnNH56eho76crLBRO6P5dICUKcLARGcicpK2zYgYEx9rtsFCWJg7J/M6zcVayCV4OGgfm35HNLZL7/XJkOVEyUF1PLurnJTmpBqRW8X1YpeTBxnIaZx+QflZ+VaY0nV4vm6Gz09I8QzrQfh9BpEzFcGWet4o3v31xf+15nYV+aUuBW/V//eV5m0jdFgoDhh9j/1aao/nOuMnfjstr/PKEZVLnvKo5asf1Nqwc6UMvvfQ1U6exwUh4u4EwF+WLQ27y5JvRNt1l9Ovzr/p83fyfp9uFxWflxnyex21oJQHSoHyQ8O7NQ1EFv1DKDWh2SJKA/3SAIbFXg5WpPt6xMLneHTq/OZLKgtQ6pyBqY9D9vNO1vEbVaTJY/Hx8kkZKDUsM0Ic5tvV24QXFERZ1g6cR1agtwOjHVzf4358amtP9t4tqLx2XucbEKD0XlyuhoQkibErXjirywbg0CzDw9/Pr166Gsyop7dFTifxkJ7cX4R+7HuN+WeZxTgq5WKpUMw/E8AICOqnpZ+pV0p9l0ZvNFHiM5QXGbALTOl739NxDOy+3FSy73/DR4aK9knudQ27ssq6pStuHiq5pds9VstUatrqtKHCcrdtmudZs9HbRq6r9uFC4jhpcgyGUlM52MB4uHPgQKoZA4an+Af4g8fyuriqKUa5DFTcPT9V4zUF9b1P+/IErMy/3BY64yrKT96XQ2n08gdSCVGo2G4SCpTRC67nVMqFC5f91l+T3CcVJoPwye5jM/FR7CE04C8GfOaPTVrNkKtJGfe1oAhv0/2uGyJzBL4RIAAAAASUVORK5CYII=">
            <a:extLst>
              <a:ext uri="{FF2B5EF4-FFF2-40B4-BE49-F238E27FC236}">
                <a16:creationId xmlns:a16="http://schemas.microsoft.com/office/drawing/2014/main" id="{D01CFBE9-ADFE-400C-AEB6-AF45C455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42" y="1212228"/>
            <a:ext cx="4744506" cy="4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00911-EF72-438B-BF38-9CB866E5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koperspiraaltje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AEB95C1-DA2E-4A6B-896A-820AC54C4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272106" cy="3880773"/>
          </a:xfrm>
        </p:spPr>
        <p:txBody>
          <a:bodyPr/>
          <a:lstStyle/>
          <a:p>
            <a:r>
              <a:rPr lang="en-US" dirty="0"/>
              <a:t>Koper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zaadcellen</a:t>
            </a:r>
            <a:r>
              <a:rPr lang="en-US" dirty="0"/>
              <a:t> </a:t>
            </a:r>
            <a:r>
              <a:rPr lang="en-US" dirty="0" err="1"/>
              <a:t>dood</a:t>
            </a:r>
            <a:r>
              <a:rPr lang="en-US" dirty="0"/>
              <a:t> </a:t>
            </a:r>
            <a:r>
              <a:rPr lang="en-US" dirty="0" err="1"/>
              <a:t>gaan</a:t>
            </a:r>
            <a:endParaRPr lang="en-US" dirty="0"/>
          </a:p>
          <a:p>
            <a:r>
              <a:rPr lang="en-US" dirty="0"/>
              <a:t>Koper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innesteling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plaatsvinden</a:t>
            </a:r>
            <a:endParaRPr lang="en-US" dirty="0"/>
          </a:p>
          <a:p>
            <a:r>
              <a:rPr lang="en-US" dirty="0"/>
              <a:t>Kan 5 tot 10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(</a:t>
            </a:r>
            <a:r>
              <a:rPr lang="en-US" dirty="0" err="1"/>
              <a:t>wel</a:t>
            </a:r>
            <a:r>
              <a:rPr lang="en-US" dirty="0"/>
              <a:t> op </a:t>
            </a:r>
            <a:r>
              <a:rPr lang="en-US" dirty="0" err="1"/>
              <a:t>controle</a:t>
            </a:r>
            <a:r>
              <a:rPr lang="en-US" dirty="0"/>
              <a:t>)</a:t>
            </a:r>
          </a:p>
          <a:p>
            <a:r>
              <a:rPr lang="en-US" dirty="0" err="1"/>
              <a:t>Menstruatie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erger</a:t>
            </a:r>
            <a:endParaRPr lang="en-US" dirty="0"/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19397EB-967E-4AA4-B90E-749342CC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48" y="1046159"/>
            <a:ext cx="4542272" cy="27160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2CBBC7-B89F-4286-A26A-D3F8BD3DF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4198796"/>
            <a:ext cx="3230880" cy="2410540"/>
          </a:xfrm>
          <a:prstGeom prst="rect">
            <a:avLst/>
          </a:prstGeom>
        </p:spPr>
      </p:pic>
      <p:pic>
        <p:nvPicPr>
          <p:cNvPr id="13" name="Picture 2" descr="data:image/png;base64,iVBORw0KGgoAAAANSUhEUgAAAOAAAADhCAMAAADmr0l2AAABBVBMVEX///8QmEUSmUUUm0ULlUUZnkYboEYgo0f8/v0ipUcAlEL6/fsZn0b3/PkAkj7z+vYpqkgAkDnq9u/h8ujn9Oze8ebv+PIAjjTh8+nV7d/P6toAlT274MrI59V2vpEAmUpKqm5ds36Cxp0Amzuz3cQgqEKKxqAzsUmf0rMAiy243seu2sAfnFI8pGNVrHNktIGk1bdwwJEzoFvA5clhuoaHxZ1Aq20jok+t3bqEyZcAnjpTtXyS1J92xIqV0K1xwpNbt3V9yo+q3LJDsGJevHJFr2ODzJFww4JTsm2W0KQ5sldTuGnL69JBt1dnwn5IuGJ5yoYZqzhtxXhUvmid2altyX4AhhsQfQDXAAAgAElEQVR4nNV9C2Oa2tI2JkYRBAQBA3IT1FhZKOIFL5HaGBs17vT03X3f//9TvrXwEkU0pk32Pt+cs9s0ovIws+a2ZmZh2GcSjuOUpPSDQWcynfqpVHpD0+nj02DRb8t5Cl7yqbfwaUSKvKQEnalvWVbW92ezOaTJE/wf/Hs2nS6XmQqk5fN40ZZ5kfn/CibFSWrQmd1Y/mxe0rpBv92WZUmQpDwvCPJKlVftdrv/sBh8H0+el7lK5cfLoC3lRfLfvvGLiJGUWgsUfaPZdcuqwPG3kqwqdq3a1VrjznwymTyNv44XwUPfbq9W7X6/vxg8PecqucdBfyUx//btv0GUbHcNHYyqdQiNE+S6W22NHKBfFYtFC/5XzGazKSukYSazXM5e4FKEDIYMHTwuK0sIUuX+bRCnSXA1B/S6dYmnRNmtag0HECxNXyUSV1fXkG4QZVOpjbbJIBoOM8vntcZZte+fK7np+GH1X8lHsq45eqcmcTip1kJsBE0QyURIiIOQhzvaoNsQlM8cQtlf5aX+S6UyfVpI/zacKHGBAXo2VBNcWTM8PcQGiSCKbKF4DZXoZPT162ARBMFiMP72NHmeQi06HA4ruUxuTZVKbjl9+bVimP4j1K5P7f8mlSO0QC/gMYyvjSDjQmzwT5omQK8VlGWBO75ZXMxLq/7g5QfSopXcK03vBYx/mFaGP+75fwFKDJFqx9NkqGBIoQcAQoYgAqdTtS8RNEbu3yOYuQ1MCPfHIo/Jg+lwOJapT7/9t0hUzU7AkEJ/8DQyXcUN4PJzDC1Qxfd8CiM/3L88L7esrORe2tztw8QfPr3vcz6cRDXo1klm9W1ZGVqpIutVRSwvq/nf+iwZSWwuxAi9nOlCuG0Ppukn5d+zG5RkuypJqd9zlbtcLp0qXhlV4Y8+UWgvxj9CPmZyw+VgJaiLaWb8b0HMK4pEYlJ3Wqnc3d3lKpmJK/2x6sP51cPTMoSYqSzHtiQv/PRA/efXIgNtOU9ht4GRgor+7u5nbtzOf4zHTPKrxXOlgixkJT3pC8IgPR38w4aRrJfgasPwwNGvs2m4Ypb3sviBAQGVb7+sIWbS8z4jTaxZ8E8ysT25vgo40xCUDihAt/KlH2Pp/oxwSn6qDBFACLGNKVNrLn/wV5wk/n9+pgfCamYVHRlj1KD/W0rzAhK+LSFASNZEYha+NfhHmIi37/76LjCLXCZ9UwTlz/0yAdoJCDFlpRei1MnO1M+Pi5lg+l3GVs/QMGRS14b92R6jNJghhClrpog1zw8+22LwwWAFvxQaPmgXpt1/QLfhq4FvpVIwjhwLsuZ35E9lIjR9JGPPhsgwQHfqPWsC5xgxr9Y3npdYly8O+pj2OJ3K3mStWVlwZ84nCg2uwnBb0PQiNH2VHw+XOS0kw3CyXRPcpqY1nSt1/VtFNzTXtlUGu4Qh+f7MQsGyP5Clpt/9LPdUNAPol9kecX1jZQbyZQ+S05rNhkMQSuB4BFuyN3wTyyNW13Ug3WpVBnvzo0h5kM3e3FxfG3W+el26/SMcp0h2Ojg38GCoXijO25cKmNhydNZTZIYR1cYX5ZVfAg0CxWWaNLBVo1UW+PPyTpWnFgR4Dapc/dpR/wDHKQqIHpafZK8T9Mgtv2Px4VSVNUMWidqXvRtjWANabgHQyUAFRQIA0Dwf4PJjCyV2iiNO9D/ePOU77Ahb/VVJ31yx5vlLSRmuLXJvadl6J3wgVLewd1+MjgCadCcZQEFusN6o9JbD0PchD6+Kvop1roKPVTVqj9Coh7vQ9nXOrnGq3mNpuuDt6bo6MEKAeJUNXi9kPAiQMxybXgNUd+rmtNqRRhDg1VWxxlRB9QNVDV73QI1f/IQAc755dvUxQQJotVozqdd2CFXPWb+nRrReb54B0NGzk66KUNvA2L1CId16gjgTFK8SiWKXt4H5YSkb0gWeLY2H0PbBOPvs8sOh+i/D22OqtFff/lJ1wPqOXX30ylem56m4VuQVyEFRY1+Fl/P06skMN+M6VxAhoQmKo30QQirQHVtppNLQ+D2+oV6oTtJd34jGNrdLSmro6/stA+cVIDXyVNkZYWXahY+g9+qC4WqXcKrKCYikOipCgERTknvND/HbSJNwVNVAadvM+C3jJ+rGxnuTvKS9kbp8k10/a8jKPYAdT3VpGysTLh6wtf0Plgk64WnuibUodCDCJNGQhV7zzxIk6/uA+GTV/BoErXH/zXWdL2xVIVMtaJvL+WZhbR5kR3/lC9VyyhrIQ4B23vD2nVqyS2tqAJKtE54uNDeJZBLelthr/DEP8S6hS7afXs6/5qm3vSq+0Ng+VBU4mx/FZsEOf5CNxOsjIjXDBFUKcVClq/sCmU9A/Upy5pfGCQaR3S/JZJL2JLLX/ENdCuVTvyV7Vg6ql0selqjvnAyhQWw50GW/hn+XgfcqiaSmewBawjJtmuDAM2nRa2tiFrQTjxSv0QTkoa6Soz9bh4xZ9AShanamlekpK0xSe5ylRrq9+ZHTWGXzow3oOkUxisPurSvSZFkkxGViBLR9PuTZjQKWCo2TTqcNEEJaZjraH/CQqV4bkn3F0rreU+IfJqOao1J9xxcyKGibRwpV/5YvjAkKYOQRYN+G4m5BR7ahzAJQx/aoxRKGgnI81ULpJHugaUYIPZlr/X5wQdWuDbmOdlOcU5Gt0NU9J8m6u19Iu7sVSvruTYytNRrNqnKgg4VWF0mF8uXVoISfkASmoTdcxSX02umbw+sOQuio+c5v59vca0eBD4rQtVN5V6UBuqocJL2dyWW6hdJaNZT1feeZygtH3BBDfvINx97/rcZWMaFm0ARo1M7xBi+HPDRkoeOeuewMlX2vXIaRHLBPfA9V85w6vEm8RLz6IZJBo60mTDFA/bLkgnAQ28ueDp8LLmh0J3/e6G6ktCHkO/WzF54g2fddBYoBa5+4QIJqcL3KTBr+za+dAByqEqNb1TwiePdGtOgqt9omWBFL4K3gAq+jnUiiyQmj30iZ8nNrIRlEku7F84ELnAK9ts94D0ULLlgrTVxuJQps0ai/f2UIPWCA4kawu4Xg/NWQXBZttbYoYfRut5TqWB3GoJPJwgkGqsCoe7SGLtVoMKojR3PDMjKvlAXyd5JfggnYwmZFtS4AiLlFyEPaxNTWex/nwJpBfQ3fPDrxTjyPYwKhu9A9YQH8fxmrvhUJX0K4CwodJBdl8CUid+rXmDC+jJR8oYaVg/c9UNf3xVoBsh+czX64rNMCSWj5AtaQbg39I8o/eA3QPbOl053935JSi2bZGNdNLoEkXVBw+12KRp2n2lIo3+dtDNViWQMtPabJanLjQwDCb9cMDxjanlkhpaqeNJIgzrFhaqOG4XBM+R1JaH5sBXmHRhrqjcUr9Nh1ckTq0YT+ASK6pltFkfZETnAd2rCDZCf2YkWrKYqIccrFioZaWOPbFpFI0Eac+t232KStO+E1uKo13fM+EyVy3K0gCLccJ75HJfDlBuFVJapZUGJflx2gofqv/MUlGYo/l2p6InHlxZlqpaHt/Qt6nChiYTCcO/0AGUm1a0FXazabpVIJ/ql1g5qtCm9JNCmJmFhu6mEKS/HACcNvA9Yf2zx2abUiN0+XVefq6kqPS83JRoHt7t0Z9FwCvqqdDK05pWY2DQfoOqoM2hA00DpwGk2zdra+QHA0WwNfegZhcjDmOrUCSPP6xvInb4fjGxoMB7et4vX1tRaDL9/UqyN2P1XggqTDnjC0gtuE+iJJbwq7DgiVsiWBZ7Tckw9HbNKAADWR0wqabdAnr2MmVqayfLhQxanDmeTeXF8X5zEizXQTMG7qfNlbnLeNAijHGSGuNgrrnl4xJSJEJNZFUaPghHhTrk6jb4ILIUmcssiQ+Ezm/uL9imW6Lfuo9jHmHVStoKHn1GrsAAotQju+EGfsEc3SZ8DtCMWtbHFUjk+IqE5oicmazsY+xQ31K38/30MO428vw8XwGzO2bm6s/vFrpEvQa6W5kwaylqwefSiVDzyWfhvbHkqaBTUhjkWK54V/Ae+sFfj28+7nX20siLckeyQvl0LZyt5YnZjnZQPHoSM7O4ISvS1GqnoF4h3oNvLKerH5XsUWJYaqFrpnl5iwvLur5GSbfmNXhhpX+vwslU35MRZQAU1Jhes+3hxtiJSr3p5oXowPQaSdalziVdGrZUc/v2NG/qrkcpUZ1ZmfX4vt5TM+sFKpdIyFUIEDvaE8jB3s06tBCHrE+7m3JZpwgmOPK6/pgH7Lp8q/VDJpK+CX9+eWIf9UkWVU0jCJCTbNLwggxpkFUDsVYtglnT6L7mqPYl5O0onG8R485wK2+pabos6s1I1/++uv1ZmL+rlv2NxKp9NxGktssSUkuEy1EO5dCUd2SYCBwEl4VyfoSE6BdsREXPGct0pkcHlcLLIa9+PpNK+Fl1y+DPFZg1ingAkKDnLe8IBNaiLXGEVeRwmc98KLwUgQznGQXdbPa1FEpNrRabc9PLWpgazJQpxl0pnpCS6TteJ6KZR12gPsYTJLNHUinn07INdROgGRThztjOFK7S1HhYKeK1MOuFqcggxJev6RX0B8mcHJdcpvvlj12EgoLI/YWPadBBcFecBEtvdWdEdSonTox+I1fYSCLNI1471S6uHngzTPZDLPb+eoOE0/MBak4rBx7HsL3QHG/TeyccaI2TCR4QUlKAEWHCIkzaI1RiW5TDyD8s/P0gJVaA7exEfVwEGoT7lb7RID7w10ByDRm4o0gcQUHD9mM8Bx1C/UNQCbMIxkIcJmfpIaTvun1C0OV6A0yWUy02PpiK5arnWwSJhAPxbPq8Q74O0QFq96zaZzhaLt3pGWHiVrrtYANOs0q7aqEZ0op+RlrrI8hZB5fl71UZ/NEQNxNVAPPwoX9vGJ3Y32JM7K5s0hXd/416h26QBk0bBlPq8GXhFKaSP6pCUHxpJe02MDjsTt0O+IUL9yV/lRjne52z8H0lMul1sePTjGIBzztKckmjHW4S14EF9g++ufXqlYWsslWXfgwyoa0S9VoQWReDXZpKATrsesUhw63ZW5IMTtVjwv223UJ/X96JU6CwDhtU5k0kUzeYQvAi8KDpE1wDcA9yA6KldtagiWC5AydSIYyG6ouzU6EHp0bCkQ/3clMwx47xi8/PPpdgwd1p/H9rQHFNL2/i/eT6eqR/yLSGccvBtrzgw2+KwdxmyV6sI4H9RQHrKIEHoRky8AVANA6cBhtfhkxyqXSc14xzl64SXXl1FTzX+OXinDSEUicRHDR+BoQ4sKErH4rq/O4ruZotq6sJ3Qt+dbNs4U1YPCQusuKo8KTb5+6NiTbihIKhGf8ENX9FM3RcVkoywUcs/8dxRxHL/P8/j6l6YAv8gEbLhftv+F+oaBB/hOcC+7JtQhOc+msqhAMptdyVtJvSndVtnybQuguxcboV0kElG3mIfP2GbByUS26ifYQCp+jfx6UbnPow6wlyPBLrNVTNKA58KAW4XetLa/DV3XCR2Ai/DtsEHy1z+g3/SFVHZ7yULy0KcrjQQUUnNt+aP2kC91OCGRrJ7yN8P0TYCNp4dLjXmsSH3EwHb0jZRBo4cVJGHALWNUl3X2ZJ+pdoNa2TjEFwPvFdoG4O6nhTC1tgBn7cAL0UCcHGZvPpHuHSw2aHO7PfZ0bQXp0le+DSP8w5QLDHTJ50qu8nykKt0kXapzVFWvdoslHK/R+746LsuypBpEMoZ/+/BSJ8gaCE9hwXl4WUfqrf0jqmpImAQ2vlvhMB8qajQdYwF3JDk3qamKLcYHrBpU+jJi4K+oFyAZOigAzfRaIlNXMMEo7bGeDJoNw/CSyRj+nYK3HYaQRvjG0iCd2kjrjd+255sbrzsydrsFmNAPhVToFc5tyosDKzN8pPIv+++6nVS4b5CBy6iKwbsFVaiCArGOjciavpfNZ0wdpXR3/NuzDq/si8O2IWsiL/a4Oebm3Y0GUHsqxoOt/12MpMpq7Nmt0XIGcqqP3z/s/a69fCRDG3EUhnU7FEYJpg5XINrf8PZSI1QrokBj8GVPw0unZyvbT7++zquz7fOVRzKWB7sII1LAzIHDfbS8dCCN0uPd3d0ztvr+qg3xwbDfroS4o49jM0pD6rA0CDhz3z0yj/FFxDN7Bl0649vydCetqWEZm+y8YLkD16B/vQV4VTpcOeXDouOufqByyAXqZpTz//satguTCvUCJfTHmUBQ7SQLBbb7+k01/dgAHgLMnoEHKYAKdLcerQVEtPt6dcBj5avrHUJwthLGTh5yeAXVZWZAfX/Vo+3lU2gEv5/dn6k7m7R2SJIRiQCj8rlTLvHwMgN+MnzVOAscexnvPry8IDFzE0KFpuJMvTrOuMnDzQNqkMmkJ1h/BwcPoISifv2YbP0+KezeB4XVcGcENJZ9++MPVoNhZvt7f0Fh+NPu6TGBi1GjdQC1ZqFeO1w81GZvEecku6nT4PBVaZK68ST5cfuB3DgjfYcMfD6XUYRkJl/9I7J66IJegC9zSNN1fyd6AUXh0p6bmx+rmDrbAAwRFiOup9xDykCUbc0rED0nuvcbAPhI8pOtpy7P5sIjBPj0Rumls+elkVUa7e+dElCIL3sAL3OG5m2cc43i7sPx9kDEFpsgaoPw6rBqUtJNQXY1j6Ad05ZVcGhIRBN6jwFlbt/TTi/aSxgKLs7jw6T9haB2eqMeccTArBV6XhF85+ANx1BjtnT6tWmEGveh3sseIjwMKxgTNByi4HkgLBhr6Yc7EtCAQWfH3ZQcU8GwjJJNP9pvADwgkuN53qUj+Kx5bTHL3hyK51l4yz6D2Q7Lgtdsb3vCYbVdPmOrZw7KujEZ+lctOy/R1fBpR3ybapIAAaZuwl5u7K/GuUzu8XiLmFPPp5OpHr0PsDiz0fCC7QJ8G1+l8i2PUVoRmDK3y/Xh0z5UE9mbQ4CJYmufhXzTkEkc3sC6KDjRPLivMgwmQZ0frVMewmyymlQymfFRIBEAWjdJDBek2NUp2iMdoUsUi8XwXkaLJz+1sw9v4stlkOKUff8waf3tBaMW6xjqEOG+JhG7BuIHGeih4gONgzu7BfBpa/nNHAzZGvRn8PuOlqBdAB74YjO9L1+ImC4TfESvlcyo9fXr19Hs2r+xUBB7IJ9RTDuq5H58k5FrPOwcrp9+jsPamxj4+lBI9x9+bb1hqLIwFMfVwiFAbAKf8kyWwpsmXcsN4J0so0aC8bwyV3aMUbLR8Ara8daAXHYD02w1VYzJ1yY3hwYiDt8evMzzPYLXng0j+wSrZRuTZtsY8YCFhf0kG19GUgWNvF5yoaRF3O8B9JH8tlJGn818zZbRjsQ06saEXVMw0iVc/rbeIE66cZxc7/gWmG1MxCl8ezNxKstHNNOIa49zw0gWVn7+heUnKEY8RkhHtrMoQenqRmAUWBAtvQ8TvH11jB6COJnbY3gvT9Ebr4YpOnddIeYStfgkAa9WDbgE/UCZ7zHwHL5K7qUP189t+9uyUnk+FH358R7nxhYyMtkdwF1UoR8oUq7WIFjHpuQgKEeZI6GQaSFMEIK83yxP4N0cLcGRgfAH6/yU4sVmQUilCYpFqEJbIlafnca3z77Hfh5jVg//+1cF+veH3qH6OGCo8XAdAscI6YEg1pJEMxx/EjM8kFxW7irfuTFK8sqW1p+lU9aRFQSh6tWI8OkoILbEX/WKoYnwofuPoURuNlZ/7kvnQ54UHv7z993Pn3eVymEaffU8EKlBeh0/pWIANvagkFpBETH+hBf+AkOml/z9XzD6KVvdGpqrGLWCYsFRSYxp9MJ/uURcbQWlFTY2EMxb7m2AFmD2mIGv8CpPeTx///zXz59/P7TbD48HEtr+scGX3mPhVpGGAL19NVNlq65mlOJ1w6+fd3c/5Ic7qDm717WalU350UuUAg16WktvoX/gVT32Ucm94tYIZn1/5McK6Cu85xWOLX7kKj//bqOabpzZ7yjoZ8bMGt8xwu0i3JdRyWPpL7oZz8IVBHjXbv/1C6Wr3a51k5pEL2nRo14SVQa2yhIpGaX4WJH76rU6842Xvb8A01F8lcrffRxagWGl8uMhZlthMRyT+CKTeUV4wMK1x9Taf6Ngmif7GW9RguJBnn7DSM/pj4s3VrRWUdShUpZss+EloaMI2JMDFtAql/pfJzN/swBTsfiWj9DpRBmvzI9BTK0OPhh+xUPtHmXhvozSxqWTXfAfuWXu4XY+wsTrhj25ubGiWyucsRYHXHK7TYfw3uq1pNT+YjyZTUN4mVeAa3g/nvochqsjy/KfjnLL6N3dLPQUUUyzQRgFuEEYs2t0gl7Sg76MN0aYVGyWoY22jtaq9CqTorKXDhUFQZLV2PJhilfLtcXgaTL10VBG6Gyu8WX8SZfHKNuzrHk/zq3FXb/FYKvpZshRjIxug6aL25SgxEMAzR6MNJp16Jpmz/KeL71uVrmj+d/Tc83mYl5Sy5CdL88/YLiAqjYyll8TmQAUfDNe56mewWP4fS4C8NBShKuweinAupVdwECsCj1qzfavrv2zlVLbnHp4M8H4cekfPElyrzuNEddxD8UJstxGyxs1byuYqOnFUj3+sXAaihRwoT1eVjIn1ExsYH+GhGIR1HFGhJ5Kq3Z1VZyfvZoSXj8XpxCLDjysW9Cs1kMWtxdPk6fxor+dr0ZympW5+4+EcSUa1E5JiQqMsote5FbfMsNzMkqXLu275gBBhxGVSZhBMVGMlmW9i8jySE96rbo89jNoBmNmOZ18DWwbfX5+MrznsdteoXRSpTPdgmYCJ0DKlZEGmXW2LaJm1gCJ3qV9ZmKPTtLQgcQ6SbMKAbb+BCC6MTUY+enhsLKmoZW6uUqELawCjFkUQJxq0kNXOKzGm9CvMEP25NcQI7b+6p1qlGkVaBZ55wYIuhBgdEP094iTVv2HX/ffnx6nvn+dINata6u5NTpXaKYW2RYHH0KRTXRC7cwtpkcyuss9XXovcssMW2odEJhskr1YO11GpHhrz4sEmsdBBbnK+GytuNR0UG5MKOkJlugoaLnnF7MQ4bG3dqatN54ACDQ6eX5D6rdImhdLZaicZD93fktg3eGCoXTmFX3FsqVwTrM8jgVYvLSNDs8rMo+u1T33cwCq/lrjKdeLS1W7OjK7mlfQW0glc4v01hLuAzxfm/5KeLm4HlGme7UWfbpR9/ep7q/1Aa+8jY/Kh0ZGkhiKU02dBRqM1EhUPH4E8ER5zDGVU5khehoQYIkmvvxWH/M5ImvvGFGgNpvdoC2vJ0AyyohgHZfExCfrGOBbxek7KmfuKgME0LFHujf68BF3TPCOuVJ1NONy+eP5ZbAoCxTG10s0MjHyMQfPbaQdUhma5C1ATfn4QWXMG0nxPSJFksvL5f79fx6fpwD0GBgJBzpgMGZgHQFsXggQt79YVisEWB7RyTfaLj6VcGXPscXFTTF/gHYd5ANX5l0AYQhk9lD7g26oEGDhw9fg5cR0ujG/pRo6NIfz1G8D3FLSUA2oRS8OJD+eeBBbtxQUZJQB+G0RFcoST2EUlmxIozMAP/fAEhEpWuVLbIggEQHGLI4AximZOD+JrLHAqJEyRpT45hmAl6uK3yEbTanpFI9qlxGJ4Ct086IA48wEFzfrhuqyBDtiFAiQOwOQ1M40Yv0xiS0YR8vZYqyRIr1ODAfjDL1sxFhcykThEmVjwBbPABSMzicODlanA/J2nr2Zx+lw3Olg3NEaLMbkSmpxSWkKOqC0RgaYQIpagT3lydjgg6YbxBG1sCaLOarDi0slIYDCPGomYpxtqsnG9H0yHQiwiqNsKFU3zZgRZiSGY7cazboMf8t/ytRZCUV9w3QqnZrFsJDyqtAOvhEukRhFKQ6tc3x04lAIMMBQIC+aZUw5ZrKqswlUjYbKRVqfoWqgDUAlMnOI0rK+qmREYXOESi5ePZlNwAsOowKzGJY7EgmaBu7BYhJ7RJK2MZSKYbrT52FMuCQ31v0CBPjgWZ4bamcymW8ituovBuPJbDbvmGVpb5hBTce46b6dj01ZBN7mfJKoJhY9CFBh0NYRWavcxQHExCAcmgRqn4JPmIb4tt8loKOZgs3QAEbkFWBiivV20kluhgVXR5tMvA4ZK3Fhe0E5nbFiA16+RKOROR+I6pVuX4a5oz5FfD2oi1TMka7z2PjY1z6280pYNHcUzwosZI0ghQDV3syLTYnLHq3TtPcZelQYVzKVpxNuFy50dagZGf84JaNFrRYV0IROE0dzLlQI0MmXw91NRpLlOG+QdAuGG+j0J/ip6tMQhmtPJ6M0Hs17lK2j7SX9SNLyJaJlNwuNKHCXTdIGH5wVP3HUU3GqrP9pzvSI+MUMbctUfpwsbyS7voD19yR0A/B4OrMKzDwuaskoF0wIsMm01tu3J5QIbyLNhEvmh3pruAyNe7ivVql8O5XVyJc6IjZ51aGbHVDCiNprvB6WSTFu1FOBEQTdJRuh6FJBpx33TW9PTX4/8YNJ1oL2Dwro8v5/fv7nhJDWizbGHDMw0TxyHE9peA8CdHkn1C14YE3+sSNVKF7uj6GFyC37mHh/9/M/QszzkwxPwBYHABPHdSTniNcThK6om05gN/XUfmMS+8eS9JSpfEM/tP/n7u7bKnpaDKcVA0qcpY4YeH4I2j7JRXi1bOtru1r3Kz9n/2hML01za8vMPTzf3T0dnvfDBEUYtwc3Rzo0YVzMBbcInQKhugkV1F5pYX/AwOPLCZ8ttz9KD+Mfucf+XkFJcAP9lU0gcVgIdPlcs69FFBtr3vrBieoHnZh0MfHT5es/uFV/MB7sTIZ7A40BNchm9/zstZ+mX7o5iGGz4lWxKjTCqTj4v3CCatvPHEgMw2/7uknXv4bOfdk/ZiDdu/jzOdQ2Y6sgjB7zAa+Y/3BWbZEeHjdDh1T2ra9k2PlwJKBnm84OSYHvBIq9LhKWRrINwCedwnFi9PEYWsKH2Jda1pzEuHFMCefQKLQAABSpSURBVEni6nKneHFzXTTkqh+KidCrow587xNMISPNY6c/CmhoTeZbTBgtzXwOpewPK/FCgO+Z7onqjzW5NA/9F67V5ZowOix9rCXEZfNx+TOTihtPq85mqryYTo+H2Zm+tE0WRvAR4PLdqtspfHeg+oOQ51Tg5KtoZvXHrkNFt5aP3+4DN0Yyyj6y2GJ/8nJ4tARuz2BgZ8dWbF+8t4utK1f9sm1tcp51Xa2jqPFD9+mpWtHvc+gLeEmKjqC2Z2tucP3xw56c4sp8QWHtg2LfnQp13rEpMUhls3O1m92enOAEtw6U0T8djH9AVLAp1EfDqhuarfJ7DChPtl/F26+1ebw710RM9ePwJa7cyxMn3CSVyo7l+Xb0Fqf1RLgIiQ897Iesd2TUjamSvGuwLOE0g9eCL3WvdXztiOJ51W36nTwmz7dd51t879z4hLSaplJwCaYXW/mvXUk2BAg+dKOeQcnUB2s2kEm+5rE0nXC03UkGR/LGDKa+BUEIk2yEgesw4vL6GAxZ2XTKbwevJaIKCG7hIqTPVTCIZsTMklLQau2PlSSlIy2g+tYwPRsIOB8mMBPeZui6aERtNs4rU9/GqO7NTZyAXr41jz59nE6n5/n5rucZExozEpV2HcXL++8y2MgvSnTRyrxs30LZk3Q0n7CaWv4CNXgObjG+Q7MIYifMDJrHOp+6cQRoP/YN4FpAr95VJ4q+Fh3oN5CH4906wE1LQEPH9XP7vOjwmQNiRrNxrvLXw8NXFcubwLJydxzaUNxmqKWnVMoKpEwqnbKGTwJ2q3lJ1Mdl+eOymQTRhzkptjB8Eam1vwIOgCbw8ipKhGaBivlWi+FeT0bZ/0qFI8dPfw5n0l5E2VMi9u3urjK0im6PTtykl8s2JSyeRtVwgalT6ybrY0oqm06l0lZ6LOO8bWpa0/CureueczhgFx8UoSslzSMMLDblW7vZeNcRS/mnYSYz5ab7Gx75SQrv0EnieE7UFl7ZYAEdMZS4IA8qlUomVSQ6teos/dJffc8NU8BDyUuuhdyRmawG42lYOGiln/pyXqQwUg4aV34QlPa2HpngCqoRapE65B+kXiBQkYFSvCBJ+dPqAlV+DwdSWNK8o8GwrUIZJeJrW7h6kwaabXiHXhcZLAbfx0+TSQ8N7nGnj48/HseLWjmsEcuHLY7Z1HwRTDYNd5aVmT4NgrKcF2redU3ZTcLCJe3ac7HNDKTr630FQxSBdvC1TL0JaGBUTx2vxSwqEKD0LXPQNdT2JzjarTgcMUCqyHQxdU1nS3URk/VIjx1OiSJ3K0gymuEtKv3y6vVgdnGwlrYs9LvCdoN1z4FlWenppCaovS8lez0vVZRqRrEB/cTyLBvRLyGxB/0uTC2pN5qGXvCq8XIrPWcymUcuNzt8LPOMUGWTkZhZNKHMqhpgE+t61urpOTxHz1FY7BoKj+bJWOlJW6o5Vz0tcO2a5hSvUCmsOytG2RfiO+gwp2rJhiLwkqIl4wsu8D5iYL8/jJRwLoa/BB2qme6+LcProKl5hV657oVb4wKIaZOMAJMhR8rBoDnxIgOPDkBa/mCVFxTbtlVVcc0yhQkDP7uDt4eveFiCIXsbvKLtsaUY7018gQCX4nMmMvVAyDznkZo5tE9UlaCJKoPj621wpnTqqCeMggsfhcy1huR6wL++Xjc0RSHuYZyOFm3pVlx/Hx/M91bfnnxeHU47Y6q7cSG46sSdSLFCZ73fr46PiXrJ9ZGaiRSOypvx3ZLh8OhcuROzsNQOGoUOeqaiXwXB3kiuU0O51mhhTDOdzufz0cSPh5coRnwPQd/ztoKkF70RjPxWyWVy0rfK0Xw/+eeTMIIs1A/9re7mjIca7dl2rxBXk4RLoy9oI5lI0MVCIgHAucFchxg3c7qK2f35ePuDKvXDzVeyuu+LMI5+dDsSasr6Ji9zx6L2vGy70NhHMjuqt65gUDxAfKF7cTFxGbAxk8f25/6dxnjoee6s3w5fJOEh63Rpzzw0jqfDf0Mn2bfvK0cNuxjW/3kPBRIGTQefSWrhLHbUAVrTurHxlFDTIpNJLhhtGI/uEF4iETkUi+sBh9bNbdcJ5YBoliXsqhuvHisxG3Pi33+v0IgRIsJC0IPLnOueK9ejbI+OQ3gJxOsovD2A0UO/TNpVq17Bq212HI5P2ECz73L9h9xzTHoD7/98QOcsEZHCqFqhZNua/uocyzGatA7Cco6D+akbiBdPGL3axQ4hEcUg6hm7VQpjVC3JllDbNdNkoxIlobE/T6unn7GTcYQff680eJORE8eogCD0Atg1SDKNxrFLjisdxwM6SxNRhJfiizAvQcccREuts4B14wvQVMZNtqJ8WjOwn3uODRrIB8hCD+rCxqGHQKlVbX9EexCXoMRFns+j+TVFln4/xqhsool/p08bxblAZ52S50U9mdUPNLxw9RQzfCsk6e8fgkYkiKOdfvLQn+8lY9tPkHYjGbk6AseTYs9h3F6yj489Pzcch04JfVSCR4YMfGhHpw+8vg2uQhneHX2+xUtJ0nFTsjhN76znZzj7cnoeZBw4NC39zS46ssYe5czb4fRJ6SQD0aT0O94sxtcsbgm3dRout5i4CiL84phBRyeOJqVfvUEReODtc+HI4GiKM/8UrsDVz5fTCbh+5Z4D8H5On7iABk43RdmJTYPbBs2uD9KIIjwHMXIlnWgcfTZ5tB4lEK2Mxfu5cC7Vc+4kA8OHINQQC0snpFgMAI3Yq3qxSVTBfD1r4gjjMcyYKwjaqx4xgKq5UZZytSgDpUfEQLn/c3wuv9FevpC9YuLqOr4AjzcJlpYwqq6WgRGnBsh6c3cew/uPmwiPKogRDZfeJZ3wU7oVBvKQgffccnl2NBU1HrZV+GyLs0jSC1cldNwCbbT0plDTNarKxlcE8K5BvOu4l314erMe482roLFlClMLTjRnrZaoXZ/5Xvl+fv1K/pQzixBh5MwXrmnk5QbdkMVusqGPJFEr9OIfJpl3e+xvnIlC0PSoHCddikfv5kzwpWPlGZL4GM63VSvTt/YfFsNF3oPRajFiCWqE4dAo3pW8QpXhNDq2F2ANkXffeWhPIkmwiZESrZcJyfag0G81Ci4b8UYYZZoq3yHM+zfwYdjSXyloBM5N5Gm6NG3AX902CzWM0U4e47y+D8rusey5M6X2WZck6IL+VY7XfYKj82X9NWMLI57u8ZUyGrqwzP+qTN/e5paHJcFELJxEXrDZEpKRLwEapPr2lr5g9vSDg7Pi0aErvNbR2UavhFpTVLA7RByKUuHo2VJoCEauvVoO3xjPGNLACuRwgEp0CJJJmDhZC3BKxPlLUumU2i15APIn5uSz5O7ws4YWp1gipHhbhEKJMI80/HgIAQ6Ep+gIrHji50C10eFg0WJ/vBVmEETz9RgERpBV6Zzdkd1qs+GAzdF1iF+bH/Tw+Lque0IyEe0fCaIahXCDidf0461sNKUlM5EWmdlFdRi44jelLgSYnURkgW+CmpjXvuzKFaSqw7KJUyMqNkSF9eZas1lqGD3DMBql8ABCt6zmz5Y9COZ+olk10Jl5nBlzJJKKJnlO26tp+hIBxcIzvgNhAkNwP6qwpAbQSuzOE4ZfCrSqBojq276jyOUFSUYkCXn+7SMkKaXx5WBLVm4UGkoXHJ9tk39CkyEW0mS4uHSXO1/S62gCvb+IfprqFAradrlLHttQOYqDiu3Du9TzVaDXXLCfNRQMGujHj1IcoClL49vF8KyPdkiq4wll6+ZmGm35wevGzpXgG+xojTWvOx9cq6g06KYgYi67P1NRponjMIcKR4pNb/vp2eWleqgpq4eZ1k32qKsIf+1NMYndadVa8jcPFI8nEbGPUR2Fae6PpAzYo0NeMLyNJoENZSmVfmNCcYRcYoSNrJtUyj/FG9X5slshwUfKKA4jMnRchvTFYDj11R65hHO8xiQ/lU0N+7hvLd5ZM2mzJjNHWwn+CStVJV5P5egQHwjQ/uKUkmiby0UZTHxXKSvF7PPmp8UbNFFsFnaUv48CwhXmaCNoEmvUxeZrDpzSXyN88rdO+d4nocpTXdYQKLcA/UHVO1NDx82KN9c3X8WBNfmNYslqgKkzhHAch1Bo0LsHGhS2887yqluz5d+smBLlnUAKDbZp0h7QRA75vicIH6E9rA4fWNHo7jLiVa48RTp4ECOlEOD2bvJgK6FqiWAJNrLnfBnheUXzXkcx24BlNTXQA1L29FNqQIH4bkZS2fd/r0ZLBgFf9k8gpLTtcAFRo501M1VoGF3FbZ498CKWRDUoEbpH7xItjEboFMaVoJkw6ROHzSsGjFsNWfH8d4zNOPjWrt7l++GwwhiEbnId0nPdJLGZhtxj1/6iyZbes+QZNBI8YdiC2nxNlUkOrUC2ChjVopNxLKRsp3hVdFS5d/3bNorTiBbXD0fuD47umGmyLZURlSbqJA3JJLy11FLGplyDuQRnreEB5BJJNaZMv8brNTo8XUbQknpcggjaykTiylcF49r9/UpeGLgbTHkY8vDoU7jOF+B5oKBvDg6SX0fOm+uSmlsDdAJXkc9qOLwHOl4BYjBBXejtpeNHrIbhZefLiI/Ry1wTRZNFletdnzqQ9CK6LRU8rI1YOHw5/hy753m97laZBsSu7N9kw7Y2qjpCsRFL672d9qA4RpRsbdRr2RsskM02MRIxKVHF3NbrWrilk50O68WuL6FHw4CyqJC9qxOzhy9HyPbwVdgPfrStjx0U1XN7hrG125/5yhquaza9wmj9bjWRADpNINaz+q7GVWoUVFwEzUNRNFkamLGzHusoN0kAiE8/aUMuJaHEdhh5ks6kh8/H9ZJ7JBm7VAJp7Ar3TCK8g1tjY0nUpubQhivlebULdgipLm3UDNaRMaa+/RCcb9GluCkVGOMW0UYtdFVH8ZOH30e3zWJL5Ac+GsXdPiPuqqPvEkMgubUTo01IVy5sDn/HMbuwjgnwmr4zJ2WPphsaqEJLs21KvXWIbmz8w4XHHRKGypfitkjeT/BJarwYToufnjnzXXbA9sUq0dsKm7epw7ILu9NGZHYzd0DUClulmW/AMJNvOZLYYLeF1t2jfH1IQnhYENGQ883o6X2/S7ypNwVcRlWKy8HJnZt8id0Vue/OjqAIT0GtUVBEd8Ik6duUY103tkvMZAOoMq/qe4FJrMOHQ2cJ4SsJQqnxYTXmXJUoSRg3QLmdp5OfWl2rToxv0r3t0rktJJ2m1u02Cq3d/Qre9gxauQe2K64OPOTPoBGH51qw8LqDMnR0kxdGMfM3fpsYuFxUjOmjaa/TU4Gl5LAooSA3ideR7UoBjDydZnt71S35XVmmUEpsPRfGKIQ/5rUkffrG8cBDxwHC9Sz03lUk+zbZOqoxWk1RAnJ8QtWogPU6BijsNaIG0FiTnDKi97JHUDdsLtgDiHVpyH+1BdhC73Qw8rVAdGvgSxWTvD80fzF37/wfSmk/ZdAxJid2qCjTSyadfdPVWlsHJdmDHufmxkWN2LjpkvHKazlJjPRC0ji1e7R+g9nT7VsZU3qfMCZNaBQ1ES7EcMD0/YmWUUYQDthrrIdMlJMGVr7acJGpFjZ+jQKcbVskH9BJrxFzGH2EcBU+AeVTxr+gMcQjGaMeUJq18hjbeX94LyLDeWtpDKD87appqaCwNvCiWdjWDqo9AqI7ndbEOWE3tIdUP2vOFF7zPJvB2rMhEtOB+kaala92NTpZQ2dcISPQ2ZZi4jaNjlDD83uGXqqenHCMiKqP5yV3wzbmE9up1ZJvClhoETPD6eL8N/FdwzA83YDsgjGrCrb7Q5RLOK5iwwjXqe+e0dmI4HaxHKaKV6cKBz6S8lXfKGP5xXrM+yR27PmOOEFAx1tBgVJA0iPWmyZkVXNYVgc6OovoolT7bf8lV8llUtej9079+x1ilJ4/4PHydIiUzfLp5NnhWyLRNgSpmtrG8aJ6erNmo2LtM60P++93J+nK3V2lMqlz/0y3ODewZmVMmgzDIe/+02XnbVG7ajCRZ8jX/p83qe5lM7m7n8vzwvKxpPjWWMAe/PXRc+nJu44UeydJDfo6ncnd/wPLb49I8zq7YG7Hfji1PYMOuf8M6SEpsT0rEtf++B8dQxGSPM7O2lT7aXOI53D2IH3s5Ccmr7pf57mflazX/FdGgzL2JDNRb9sDNPAbjX6bDpSPHIih9FJDy6osXxZvmdtPI74/GY4VQQ0maQvlTi3/yT3VMPUO4oR8/jafV0e5u4o/aH/OfIYLSajNMuOyICiD6dAKW5Km3T9eLWqnNH56eho76crLBRO6P5dICUKcLARGcicpK2zYgYEx9rtsFCWJg7J/M6zcVayCV4OGgfm35HNLZL7/XJkOVEyUF1PLurnJTmpBqRW8X1YpeTBxnIaZx+QflZ+VaY0nV4vm6Gz09I8QzrQfh9BpEzFcGWet4o3v31xf+15nYV+aUuBW/V//eV5m0jdFgoDhh9j/1aao/nOuMnfjstr/PKEZVLnvKo5asf1Nqwc6UMvvfQ1U6exwUh4u4EwF+WLQ27y5JvRNt1l9Ovzr/p83fyfp9uFxWflxnyex21oJQHSoHyQ8O7NQ1EFv1DKDWh2SJKA/3SAIbFXg5WpPt6xMLneHTq/OZLKgtQ6pyBqY9D9vNO1vEbVaTJY/Hx8kkZKDUsM0Ic5tvV24QXFERZ1g6cR1agtwOjHVzf4358amtP9t4tqLx2XucbEKD0XlyuhoQkibErXjirywbg0CzDw9/Pr166Gsyop7dFTifxkJ7cX4R+7HuN+WeZxTgq5WKpUMw/E8AICOqnpZ+pV0p9l0ZvNFHiM5QXGbALTOl739NxDOy+3FSy73/DR4aK9knudQ27ssq6pStuHiq5pds9VstUatrqtKHCcrdtmudZs9HbRq6r9uFC4jhpcgyGUlM52MB4uHPgQKoZA4an+Af4g8fyuriqKUa5DFTcPT9V4zUF9b1P+/IErMy/3BY64yrKT96XQ2n08gdSCVGo2G4SCpTRC67nVMqFC5f91l+T3CcVJoPwye5jM/FR7CE04C8GfOaPTVrNkKtJGfe1oAhv0/2uGyJzBL4RIAAAAASUVORK5CYII=">
            <a:extLst>
              <a:ext uri="{FF2B5EF4-FFF2-40B4-BE49-F238E27FC236}">
                <a16:creationId xmlns:a16="http://schemas.microsoft.com/office/drawing/2014/main" id="{493EEC24-5307-407D-8B5A-37BFE7BE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42" y="1212228"/>
            <a:ext cx="4744506" cy="4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MRP\SMRMMAGM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3" r="194" b="37970"/>
          <a:stretch/>
        </p:blipFill>
        <p:spPr bwMode="auto">
          <a:xfrm>
            <a:off x="519098" y="1475656"/>
            <a:ext cx="8586231" cy="459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7024744" cy="1143000"/>
          </a:xfrm>
        </p:spPr>
        <p:txBody>
          <a:bodyPr/>
          <a:lstStyle/>
          <a:p>
            <a:r>
              <a:rPr lang="nl-NL" dirty="0"/>
              <a:t>Mannelijk geslachtsorgaan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5150223"/>
            <a:ext cx="991639" cy="9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6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DD298-B473-455B-BA80-02B262AE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pessarium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7204C5-51BA-4E71-BC2A-DDD2CFD7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Dekt</a:t>
            </a:r>
            <a:r>
              <a:rPr lang="en-US" dirty="0"/>
              <a:t> de </a:t>
            </a:r>
            <a:r>
              <a:rPr lang="en-US" dirty="0" err="1"/>
              <a:t>baarmoedermond</a:t>
            </a:r>
            <a:r>
              <a:rPr lang="en-US" dirty="0"/>
              <a:t> </a:t>
            </a:r>
            <a:r>
              <a:rPr lang="en-US" dirty="0" err="1"/>
              <a:t>af</a:t>
            </a:r>
            <a:endParaRPr lang="en-US" dirty="0"/>
          </a:p>
          <a:p>
            <a:r>
              <a:rPr lang="en-US" dirty="0"/>
              <a:t>Moet </a:t>
            </a:r>
            <a:r>
              <a:rPr lang="en-US" dirty="0" err="1"/>
              <a:t>ingesmeerd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met </a:t>
            </a:r>
            <a:r>
              <a:rPr lang="en-US" dirty="0" err="1"/>
              <a:t>zaaddodend</a:t>
            </a:r>
            <a:r>
              <a:rPr lang="en-US" dirty="0"/>
              <a:t> middle</a:t>
            </a:r>
          </a:p>
          <a:p>
            <a:r>
              <a:rPr lang="en-US" dirty="0"/>
              <a:t>Moet 8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geslachtsgemeenschap</a:t>
            </a:r>
            <a:endParaRPr lang="en-US" dirty="0"/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</a:t>
            </a:r>
            <a:endParaRPr lang="nl-NL" dirty="0"/>
          </a:p>
        </p:txBody>
      </p:sp>
      <p:pic>
        <p:nvPicPr>
          <p:cNvPr id="3074" name="Picture 2" descr="data:image/jpeg;base64,/9j/4AAQSkZJRgABAQAAAQABAAD/2wCEAAkGBxQTEBUREhMVFRUWFxgVFxUYEhkWFRYVFhUWFhUSGBYYHSggGBolHBcXIjEhJTUrLi4uGCIzODMsNygtLisBCgoKDg0OGxAQGy0iICUtLy0vKy0vLTUtLS0tLS0tKy0tLS8tLS0rLS0tLS0tLSstLSstLS0tLS0tLS0tLS0tK//AABEIALoBDgMBIgACEQEDEQH/xAAbAAEAAgMBAQAAAAAAAAAAAAAABAUBAgMGB//EAEAQAAIBAgQCBgYIBAUFAAAAAAABAgMRBBIhMUFRBSJhcYGRBhMyUqGxM0JicoKywdEUI5LwB1Ois9IVY3PC4f/EABkBAQADAQEAAAAAAAAAAAAAAAACAwQBBf/EACcRAQACAgEEAQUAAwEAAAAAAAABAgMRIQQSMUEyEyJRYXFCgaEz/9oADAMBAAIRAxEAPwD7iAAAAAAAAAAAAAAAAAAABiUkldgZNZzS3diJVxfu+ZGbvuZr9REfHlOKJk8YuCucZYqT7DiDPbNefacVhs6j5vzNbgFczMuhlTfN+ZgDY6xxMlxO0MZzXkRATrlvHtzthZU6yezOhUneliWt9V8TRTqY/wAkJp+E8GlOqpbG5piYnmEAAHQAAAHk/Tj0gxGGnQp4aMZSqqs8rw9WvKUqUYuFOMaUk4ZnKzm7qO7EfTeN6sHhsRKVKMs/q4KcfWQ9X6ykmnunU3drqEnslcPWA8vL01op6wkk6Ea8ZudNU6mdperpTzWqSTaTy3s5LmiDivT+Lw8p0qNZSWHxVZuUINUf4SU6c3Ug6kXLrxSUU7vNw1sHtgeVn6b0o3TpzbjUnSdsqvKngv41ySzbOHV7+zUdGemsateFF4avSc6nqs03ScVUeHWKhB5Kkn1qTzXSstnqB6oGGzGdc15gbA1zrmvPwGdc15+AGwNc65rz7bfMZ1zXn4AbA1zrmvM5YjEqK3Tb2V/iIjbkzrlnEYlRsnu72XduQalRyd2Ra1S9SDbvdtb84tr5HbMua8zH1UzFu1ZincbbA1zLmvMymZVjIAAAAAAAAAAAADMZW1RNw+Jvo9/mQQWY8k0nhyY2tgRcLiL6PfgyUehS8WjcKpjQACTjjUwsJThUlGLnDMoSa60VOykk+F7K/cRK3QWGlKc5Yek5VElUk6cbztlazO2vsx/pXJFiAKuXo5hHvhaHsKl9DC3q1a1NaaR6sdPsrkjan0BhoxcI4ekouE6biqcUnTqyzVKdrezJ6tcSyAFXP0dwjqOq8NRdRrK5+qjna9W6VnK17ZG492h3h0TQUlNUoKSkpp5VdTVL1KmnzVPqX5aE0AGjGVcjIAxlXIZVyMgDGVchlXIyAOdaairlXN3d2dcVWzPsW37nEupXTNktuXGsutTfKfzhNL5kixHxfs391xl4KSb+FySef1kavE/pp6eftYymsoeD4O2xuDIvawlz0fjbwbSubGsoX7+fHdNrudjEJ8Hvy/VdgG4AOAAAAAAA5Ymrli3/AHqRcNic0kv70Vzruk4yAccCT0ZiXKLjJ9aDcX2reL78rXmRiPCpkrafWjmXa4O0vhKHkaemn79flXk4rtfA1pzuk0bG1AAAAAAAAAAAAAACPjalo24v5cSQVmLneT7NCVI3KGS2ocQAXsrWrBSi4vZpp9zVhhqjlCLe7Sv97aS87mxyw2kpx5PMu6d3+ZSMXW13WLfhp6a3MwkAA81rDWcb9j4Pt7VxXYbADWMuHFcOy7SfjY2NZxv2NbPlwEJX3Vn8PB21OjYAxKSWrdu/Q4Mg1hJPZp9zubAVPpFWy049svkmVPRuNtWg3te3np+pbeklK9G/uyTfc7x+bR5cT6X44iazD3wK/obHetp6+1HSXbyl4/uWB1TPAQek3ldOfuyfk4ty+EScROkV1Y/fXxTX6naTq0SRG+JWeAqa5eeqJxQ9H1OpF8Y6eMXl/QvYyurnrW55j2x043WfTIAIrAAAAAAAAAAAa1JWTfJFQWOOl1O9/wD0ri3HHDPlnnQACxUHGtpKM+3I+6TVn/Uo+bOxrVpqUXF7NNeZDJTvrNUqW7bRLqDlhqjlFN77P7ydpfFM6niTGuHpAAOAayhfvXHjwuu52NgBQ9M9Lyi/VQ0mknOW9rq6Ub/N/PahmszvLrPnLrPzZY+keFcaznwnZp8FJRUXF+SduPgVaV3wvycYy0u7PrJ24nJep09axSJr5ZUEndKz5rR+ZY4TperT+tnj7snd+E9143K5x7F8V+VpfAzFO9lu9Em1q+CzJKz5XSXaNfhZetbR90PY4bEwr03bZrLKL9qN1s/3PJYqg6c5Qe6du9cH4o6dHYv1dSNRbbSXOLet1zW/h3l16TYS8VVW8erLuez8H8zvmGG1PpX16lS4DFulUU13Nc4vdf3yPZwkmk07pq6fNPZngz1Ho3iM1Jwe8Hb8L1X6+Qjwry19rYidIvSK5zXwjJ/oSyDj314Llml8or8z8iVfKuvkwD9tcp/Bxi/ncvMDO8bctCiwPtz/AAv837Fv0fLVrxPWpzihjvxmlOABFMAAAAAAAAAAETpB6LvIJM6R+r4/oQy6nhmyfIABNWAACLhK16tWHBNNdryxU7di6vi2TSn6Pl1oT99zfhPNNfKJbVHZHi5ebzL1Ir2xEfpsaVpNRbirySbSva7tornLPJcb9j0+KO0JXV1/fYQtWY8uvJU+lMRNtKtGEr2yOMY68utBvwu2SY9JYqHtQjUXOyv4ZbP4Fx0h0VSre3Hre8tJePB+Nypn0NXp/RVFOPuy0fck9PJxOxr20Rak+Yd4ekFGayVoOF91KOaL8LX80Z/6LQqrNSm0vszUkn3Su13aFd/GvMqdela9lqtNXbZ7q/FNkj0YgnWqzhdU8qS13baa+Un2KS5iax5dmvZHdWdNMT0HOMXKMlLKruLTi7LXSWz07ipltpvpbv4fGxfekeP3ox3t15ck7N013rfs79KCFCdR5YRcmrOSjq7NaWXFXIa3PDThvfsm15/japaWZ8JOTXdKTa+DPV066rYVvjkakvdmo6rz17rEDC+jNWSzVHGlHteaXknZeZF6XxOHwlOVSjWlUkoyU1dODWWSS0Vr53FLfd82WRitHM8KOoyY7xEVncwpK+PpQkozqRjJ8HLU9D6Ly/mTXON/Jq3zZ8gnByvObvKWrfaz6Z/ha5SoTnLXK/VRfNK0n5aI52RHKq9vte4Kycs05S/Au6N7/wCpy8kTcVVywclvslzk9IrzaINOFkly48+0UhHHHt16P9qo/tKPlBP/ANixw87PwIHRq/l5vebl4N9X/SoktHsY66pEPMy23kmf2uAAVLwAAAAAAAAAAQ+kVovEhFhj11e5leXU8M2X5AAJqw54mplhKXKMn5Js6EXpT6Cp2wkvNW/U5M6hKsbmIQ4rJCH2Mj/DGyl/puXDXArmdsBV09W94rT7UOD71s/PieLaPb2Mke3RqwjKz5p7rjfmju0cpQJxaLRqVTrGSeqMlRWxc6bcpK0e7Ts1XEi4n0mWXqQebnJrKu3TV92neVTGpWfStPhD9MMRepGC3hF/1TcXbvtFP8RO6EzqhGnQhmm7ylJ6Qhm9lyfF5ctkuFvHz2GourUcqkmorrVJ8Um9X95vRLnstC46KxNW8nB+rpSk248+CjF8LKyuvd48JViJnUrrUnt7Y9LGl0DSpPPiaueXtOC2vveXF6630RquknPKsFh1GMG2qj6sE8ri3ZNKejfPnwI2Dw/8TJt/QRe3+bJc/sL4v4VH+JnTEqVOnhaTy+tTc2tLU42WRW2u/gmuJZ9TX204U2jc/dzP/Fd6Rek6UnCVZ4ia0cab/lRfFOo1Z9yT70eQ6Q6RqVbZ2lFO6hHSN+bvrJ9r24WOLShE916Iegyko4jGLfWFB6acJVP+PnyI79ynM9sPM+j/AKOV8ZJZFkpfWqtdXtUfefcfX+iejoYejGjSVoxXi3u5Pm2yVCCSSSSS0SSskuSXA0xNbJFy3eyXNvZFcztTNpsi4yeaajwhq/vNaLwTb/EiPiLtZVvN5V2X3l4K78DenGy1d29W+be7NsBDNJ1eHsw7V9afi0kuxdpow4+60Qlkv9LHtOjFJJLRJWS7FsdKMbs0JWAjq32HqTxDyaxuU8AGdrAAAAAAAAAABzrxvFrsKouSqxELSaLMc+lOWPbmAC1QEXpP6KXgvOSRKIvSf0T74/niRv8AGU8fzj+uRrON+aa1TW6fNGwPJe260sbbSpaP2vqPv93x07TriMUo6JXffp5kUjvD29h2+y1ePhxj8uwj2xtD6cbdsbifWU5U8j6ys22rLt6ru2vAqH0PDKkpSuvrOzv4Wt5E5tr2ovvj1l8Nfgaqutsyvyej/vwJRWFtI7fCt/6dNLK7OK16t7t82ufA2xlWTgqa0zNQ22W1u7h3Fnn7H4a/LUjY6CnGykoyTvFvSzW10+Byaa8LIv8AlbYTE04wjBJxUVZcfiuJ4X/FXDXlQxMWnFJ0pW+q75oX5X63kj1WGxNKStUfqZ8U2sj7YTejXZe/YYxuDo1ISpyqUpxkrOOZNvuUbu/dqVxuJZu2u3zj0GwscR0hTjOzjBSquPNwtlX9TT8D7OeN6G6BWHhFU11oubjN2U7Sk9JO19nb9mXcMTWXC/e1bz3O258Fsczztazkkm27JatvZLmV05ucsz0S9lPftk1zfwXezWvUv1qkkktUr2inzbftPtfkjWjerfLeMU7OW0nonaKe2/tPwvup48czOoQ4xx3WZUPWNwXsr23z/wC2nz5vgu16WSVtEYp01FKMVZLZGx6mLHFI083NlnJbYT8BHqt838iAi3pQskuR3JPDmKOdtgAVNAAAAAAAAAAABEx9PTNy37iWYkrqx2J1KNo3GlODetTyu392NDQyzwEXpP6KX4fzIlEXpP6Gf3b+WpG/xlKnyj+uQDB5L3AAADDV99TIA4vCw9yPkl8h/Cx5P+qX7nYARp4Cm94J+ZvDDpK0W4rkrfqmdgBy9U/8yXlD/iY9RznN+KX5UmdgByhh4p3trzd5PzepJ6M9mT5zl8Hb9DmdOi/o39+p/uSNPS/P/TH1n/nH9SwAkb3mJGCp3lfgvnwLE54elljbz7zoUWnctVK6gABFMAAAAAAAAAAAAAcMVRzLtW37Fay5ImLw9+st+K5llLa4VZKb5hBIvSn0FX/xz/KyUcsXG9Oa5xkvOLLJ8KKzqYRWDSlK8U+aT+BueQ94AAAAAAAAAAAAADp0X9H+Op/uzOZ16M+iX3qn+5M09L8p/jH1vwj+pRNwVD6z8P3OeFw+bV7fMsDXe3pix09yAAqXgAAAAAAAAAAAAAAAAAAi4nC31jvy5kCUeD7i5OVagpb78ydb68qr498w8rgX/Kh9yP5UdzpLATpRSeqWl1tbh3HM86Y1OnqxO42AA4kAAAAAAAAAHSjQlJ2ir/LzHlyZ05lh0Lg36tOSa603Z6N3qSafdYlYTo5R1lq/gicasNZryx57VvwJAAtVAAAAAAAAAAAAAAAAAAAAAAAABDr9HQlquq+zbyJgOTWJ8uxaY8KSt0ZNbWkuzfyZEnTa3TXerHpg0VThj0ujPPt5cF9iqEbXyx8kU1dalNqdq6mSLOQNqa1LbBUYveKfgjladyV79qoir7akml0fOXC3fp8Ny9jFLZWMl0YI9yonPPqFfQ6LitZPN2bInQikrJWXYbAtrWI8KbWm3kABJEAAAAAf/9k=">
            <a:extLst>
              <a:ext uri="{FF2B5EF4-FFF2-40B4-BE49-F238E27FC236}">
                <a16:creationId xmlns:a16="http://schemas.microsoft.com/office/drawing/2014/main" id="{A72C2567-83D2-472F-A983-B13431DA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65" y="691194"/>
            <a:ext cx="3718560" cy="25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BF7DEB-F051-45D4-A00E-3290E51E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0" y="3641206"/>
            <a:ext cx="2458720" cy="287223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1469808-E7CC-4B75-9D0A-AB6E336BB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0" t="7835" r="7205" b="8888"/>
          <a:stretch/>
        </p:blipFill>
        <p:spPr>
          <a:xfrm>
            <a:off x="2346500" y="-254000"/>
            <a:ext cx="6927502" cy="68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1CE2C-8AF2-4D81-AD31-62A7696B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Sterilisatie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7CFF0-C215-47E6-855C-AE9B76C4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211146" cy="3880773"/>
          </a:xfrm>
        </p:spPr>
        <p:txBody>
          <a:bodyPr/>
          <a:lstStyle/>
          <a:p>
            <a:r>
              <a:rPr lang="en-US" dirty="0"/>
              <a:t>Man: </a:t>
            </a:r>
            <a:r>
              <a:rPr lang="en-US" dirty="0" err="1"/>
              <a:t>zaadleiders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‘</a:t>
            </a:r>
            <a:r>
              <a:rPr lang="en-US" dirty="0" err="1"/>
              <a:t>doorgeknipt</a:t>
            </a:r>
            <a:r>
              <a:rPr lang="en-US" dirty="0"/>
              <a:t>’</a:t>
            </a:r>
          </a:p>
          <a:p>
            <a:r>
              <a:rPr lang="en-US" dirty="0"/>
              <a:t>Vrouw: </a:t>
            </a:r>
            <a:r>
              <a:rPr lang="en-US" dirty="0" err="1"/>
              <a:t>eileiders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‘</a:t>
            </a:r>
            <a:r>
              <a:rPr lang="en-US" dirty="0" err="1"/>
              <a:t>doorgeknipt</a:t>
            </a:r>
            <a:r>
              <a:rPr lang="en-US" dirty="0"/>
              <a:t>’ of </a:t>
            </a:r>
            <a:r>
              <a:rPr lang="en-US" dirty="0" err="1"/>
              <a:t>geblokkerd</a:t>
            </a:r>
            <a:endParaRPr lang="en-US" dirty="0"/>
          </a:p>
          <a:p>
            <a:r>
              <a:rPr lang="en-US" dirty="0" err="1"/>
              <a:t>Menstruatiecyclus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doot</a:t>
            </a:r>
            <a:endParaRPr lang="en-US" dirty="0"/>
          </a:p>
          <a:p>
            <a:r>
              <a:rPr lang="en-US" dirty="0" err="1"/>
              <a:t>Beschermt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SOA’s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A52D4B-E1FE-4CF9-B861-3A03F04E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20" y="1270000"/>
            <a:ext cx="3175000" cy="2616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77E4ADD-7104-46DF-864F-9FEDA4BF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20" y="4406370"/>
            <a:ext cx="3175000" cy="2148417"/>
          </a:xfrm>
          <a:prstGeom prst="rect">
            <a:avLst/>
          </a:prstGeom>
        </p:spPr>
      </p:pic>
      <p:pic>
        <p:nvPicPr>
          <p:cNvPr id="9" name="Picture 2" descr="data:image/png;base64,iVBORw0KGgoAAAANSUhEUgAAAOAAAADhCAMAAADmr0l2AAABBVBMVEX///8QmEUSmUUUm0ULlUUZnkYboEYgo0f8/v0ipUcAlEL6/fsZn0b3/PkAkj7z+vYpqkgAkDnq9u/h8ujn9Oze8ebv+PIAjjTh8+nV7d/P6toAlT274MrI59V2vpEAmUpKqm5ds36Cxp0Amzuz3cQgqEKKxqAzsUmf0rMAiy243seu2sAfnFI8pGNVrHNktIGk1bdwwJEzoFvA5clhuoaHxZ1Aq20jok+t3bqEyZcAnjpTtXyS1J92xIqV0K1xwpNbt3V9yo+q3LJDsGJevHJFr2ODzJFww4JTsm2W0KQ5sldTuGnL69JBt1dnwn5IuGJ5yoYZqzhtxXhUvmid2altyX4AhhsQfQDXAAAgAElEQVR4nNV9C2Oa2tI2JkYRBAQBA3IT1FhZKOIFL5HaGBs17vT03X3f//9TvrXwEkU0pk32Pt+cs9s0ovIws+a2ZmZh2GcSjuOUpPSDQWcynfqpVHpD0+nj02DRb8t5Cl7yqbfwaUSKvKQEnalvWVbW92ezOaTJE/wf/Hs2nS6XmQqk5fN40ZZ5kfn/CibFSWrQmd1Y/mxe0rpBv92WZUmQpDwvCPJKlVftdrv/sBh8H0+el7lK5cfLoC3lRfLfvvGLiJGUWgsUfaPZdcuqwPG3kqwqdq3a1VrjznwymTyNv44XwUPfbq9W7X6/vxg8PecqucdBfyUx//btv0GUbHcNHYyqdQiNE+S6W22NHKBfFYtFC/5XzGazKSukYSazXM5e4FKEDIYMHTwuK0sIUuX+bRCnSXA1B/S6dYmnRNmtag0HECxNXyUSV1fXkG4QZVOpjbbJIBoOM8vntcZZte+fK7np+GH1X8lHsq45eqcmcTip1kJsBE0QyURIiIOQhzvaoNsQlM8cQtlf5aX+S6UyfVpI/zacKHGBAXo2VBNcWTM8PcQGiSCKbKF4DZXoZPT162ARBMFiMP72NHmeQi06HA4ruUxuTZVKbjl9+bVimP4j1K5P7f8mlSO0QC/gMYyvjSDjQmzwT5omQK8VlGWBO75ZXMxLq/7g5QfSopXcK03vBYx/mFaGP+75fwFKDJFqx9NkqGBIoQcAQoYgAqdTtS8RNEbu3yOYuQ1MCPfHIo/Jg+lwOJapT7/9t0hUzU7AkEJ/8DQyXcUN4PJzDC1Qxfd8CiM/3L88L7esrORe2tztw8QfPr3vcz6cRDXo1klm9W1ZGVqpIutVRSwvq/nf+iwZSWwuxAi9nOlCuG0Ppukn5d+zG5RkuypJqd9zlbtcLp0qXhlV4Y8+UWgvxj9CPmZyw+VgJaiLaWb8b0HMK4pEYlJ3Wqnc3d3lKpmJK/2x6sP51cPTMoSYqSzHtiQv/PRA/efXIgNtOU9ht4GRgor+7u5nbtzOf4zHTPKrxXOlgixkJT3pC8IgPR38w4aRrJfgasPwwNGvs2m4Ypb3sviBAQGVb7+sIWbS8z4jTaxZ8E8ysT25vgo40xCUDihAt/KlH2Pp/oxwSn6qDBFACLGNKVNrLn/wV5wk/n9+pgfCamYVHRlj1KD/W0rzAhK+LSFASNZEYha+NfhHmIi37/76LjCLXCZ9UwTlz/0yAdoJCDFlpRei1MnO1M+Pi5lg+l3GVs/QMGRS14b92R6jNJghhClrpog1zw8+22LwwWAFvxQaPmgXpt1/QLfhq4FvpVIwjhwLsuZ35E9lIjR9JGPPhsgwQHfqPWsC5xgxr9Y3npdYly8O+pj2OJ3K3mStWVlwZ84nCg2uwnBb0PQiNH2VHw+XOS0kw3CyXRPcpqY1nSt1/VtFNzTXtlUGu4Qh+f7MQsGyP5Clpt/9LPdUNAPol9kecX1jZQbyZQ+S05rNhkMQSuB4BFuyN3wTyyNW13Ug3WpVBnvzo0h5kM3e3FxfG3W+el26/SMcp0h2Ojg38GCoXijO25cKmNhydNZTZIYR1cYX5ZVfAg0CxWWaNLBVo1UW+PPyTpWnFgR4Dapc/dpR/wDHKQqIHpafZK8T9Mgtv2Px4VSVNUMWidqXvRtjWANabgHQyUAFRQIA0Dwf4PJjCyV2iiNO9D/ePOU77Ahb/VVJ31yx5vlLSRmuLXJvadl6J3wgVLewd1+MjgCadCcZQEFusN6o9JbD0PchD6+Kvop1roKPVTVqj9Coh7vQ9nXOrnGq3mNpuuDt6bo6MEKAeJUNXi9kPAiQMxybXgNUd+rmtNqRRhDg1VWxxlRB9QNVDV73QI1f/IQAc755dvUxQQJotVozqdd2CFXPWb+nRrReb54B0NGzk66KUNvA2L1CId16gjgTFK8SiWKXt4H5YSkb0gWeLY2H0PbBOPvs8sOh+i/D22OqtFff/lJ1wPqOXX30ylem56m4VuQVyEFRY1+Fl/P06skMN+M6VxAhoQmKo30QQirQHVtppNLQ+D2+oV6oTtJd34jGNrdLSmro6/stA+cVIDXyVNkZYWXahY+g9+qC4WqXcKrKCYikOipCgERTknvND/HbSJNwVNVAadvM+C3jJ+rGxnuTvKS9kbp8k10/a8jKPYAdT3VpGysTLh6wtf0Plgk64WnuibUodCDCJNGQhV7zzxIk6/uA+GTV/BoErXH/zXWdL2xVIVMtaJvL+WZhbR5kR3/lC9VyyhrIQ4B23vD2nVqyS2tqAJKtE54uNDeJZBLelthr/DEP8S6hS7afXs6/5qm3vSq+0Ng+VBU4mx/FZsEOf5CNxOsjIjXDBFUKcVClq/sCmU9A/Upy5pfGCQaR3S/JZJL2JLLX/ENdCuVTvyV7Vg6ql0selqjvnAyhQWw50GW/hn+XgfcqiaSmewBawjJtmuDAM2nRa2tiFrQTjxSv0QTkoa6Soz9bh4xZ9AShanamlekpK0xSe5ylRrq9+ZHTWGXzow3oOkUxisPurSvSZFkkxGViBLR9PuTZjQKWCo2TTqcNEEJaZjraH/CQqV4bkn3F0rreU+IfJqOao1J9xxcyKGibRwpV/5YvjAkKYOQRYN+G4m5BR7ahzAJQx/aoxRKGgnI81ULpJHugaUYIPZlr/X5wQdWuDbmOdlOcU5Gt0NU9J8m6u19Iu7sVSvruTYytNRrNqnKgg4VWF0mF8uXVoISfkASmoTdcxSX02umbw+sOQuio+c5v59vca0eBD4rQtVN5V6UBuqocJL2dyWW6hdJaNZT1feeZygtH3BBDfvINx97/rcZWMaFm0ARo1M7xBi+HPDRkoeOeuewMlX2vXIaRHLBPfA9V85w6vEm8RLz6IZJBo60mTDFA/bLkgnAQ28ueDp8LLmh0J3/e6G6ktCHkO/WzF54g2fddBYoBa5+4QIJqcL3KTBr+za+dAByqEqNb1TwiePdGtOgqt9omWBFL4K3gAq+jnUiiyQmj30iZ8nNrIRlEku7F84ELnAK9ts94D0ULLlgrTVxuJQps0ai/f2UIPWCA4kawu4Xg/NWQXBZttbYoYfRut5TqWB3GoJPJwgkGqsCoe7SGLtVoMKojR3PDMjKvlAXyd5JfggnYwmZFtS4AiLlFyEPaxNTWex/nwJpBfQ3fPDrxTjyPYwKhu9A9YQH8fxmrvhUJX0K4CwodJBdl8CUid+rXmDC+jJR8oYaVg/c9UNf3xVoBsh+czX64rNMCSWj5AtaQbg39I8o/eA3QPbOl053935JSi2bZGNdNLoEkXVBw+12KRp2n2lIo3+dtDNViWQMtPabJanLjQwDCb9cMDxjanlkhpaqeNJIgzrFhaqOG4XBM+R1JaH5sBXmHRhrqjcUr9Nh1ckTq0YT+ASK6pltFkfZETnAd2rCDZCf2YkWrKYqIccrFioZaWOPbFpFI0Eac+t232KStO+E1uKo13fM+EyVy3K0gCLccJ75HJfDlBuFVJapZUGJflx2gofqv/MUlGYo/l2p6InHlxZlqpaHt/Qt6nChiYTCcO/0AGUm1a0FXazabpVIJ/ql1g5qtCm9JNCmJmFhu6mEKS/HACcNvA9Yf2zx2abUiN0+XVefq6kqPS83JRoHt7t0Z9FwCvqqdDK05pWY2DQfoOqoM2hA00DpwGk2zdra+QHA0WwNfegZhcjDmOrUCSPP6xvInb4fjGxoMB7et4vX1tRaDL9/UqyN2P1XggqTDnjC0gtuE+iJJbwq7DgiVsiWBZ7Tckw9HbNKAADWR0wqabdAnr2MmVqayfLhQxanDmeTeXF8X5zEizXQTMG7qfNlbnLeNAijHGSGuNgrrnl4xJSJEJNZFUaPghHhTrk6jb4ILIUmcssiQ+Ezm/uL9imW6Lfuo9jHmHVStoKHn1GrsAAotQju+EGfsEc3SZ8DtCMWtbHFUjk+IqE5oicmazsY+xQ31K38/30MO428vw8XwGzO2bm6s/vFrpEvQa6W5kwaylqwefSiVDzyWfhvbHkqaBTUhjkWK54V/Ae+sFfj28+7nX20siLckeyQvl0LZyt5YnZjnZQPHoSM7O4ISvS1GqnoF4h3oNvLKerH5XsUWJYaqFrpnl5iwvLur5GSbfmNXhhpX+vwslU35MRZQAU1Jhes+3hxtiJSr3p5oXowPQaSdalziVdGrZUc/v2NG/qrkcpUZ1ZmfX4vt5TM+sFKpdIyFUIEDvaE8jB3s06tBCHrE+7m3JZpwgmOPK6/pgH7Lp8q/VDJpK+CX9+eWIf9UkWVU0jCJCTbNLwggxpkFUDsVYtglnT6L7mqPYl5O0onG8R485wK2+pabos6s1I1/++uv1ZmL+rlv2NxKp9NxGktssSUkuEy1EO5dCUd2SYCBwEl4VyfoSE6BdsREXPGct0pkcHlcLLIa9+PpNK+Fl1y+DPFZg1ingAkKDnLe8IBNaiLXGEVeRwmc98KLwUgQznGQXdbPa1FEpNrRabc9PLWpgazJQpxl0pnpCS6TteJ6KZR12gPsYTJLNHUinn07INdROgGRThztjOFK7S1HhYKeK1MOuFqcggxJev6RX0B8mcHJdcpvvlj12EgoLI/YWPadBBcFecBEtvdWdEdSonTox+I1fYSCLNI1471S6uHngzTPZDLPb+eoOE0/MBak4rBx7HsL3QHG/TeyccaI2TCR4QUlKAEWHCIkzaI1RiW5TDyD8s/P0gJVaA7exEfVwEGoT7lb7RID7w10ByDRm4o0gcQUHD9mM8Bx1C/UNQCbMIxkIcJmfpIaTvun1C0OV6A0yWUy02PpiK5arnWwSJhAPxbPq8Q74O0QFq96zaZzhaLt3pGWHiVrrtYANOs0q7aqEZ0op+RlrrI8hZB5fl71UZ/NEQNxNVAPPwoX9vGJ3Y32JM7K5s0hXd/416h26QBk0bBlPq8GXhFKaSP6pCUHxpJe02MDjsTt0O+IUL9yV/lRjne52z8H0lMul1sePTjGIBzztKckmjHW4S14EF9g++ufXqlYWsslWXfgwyoa0S9VoQWReDXZpKATrsesUhw63ZW5IMTtVjwv223UJ/X96JU6CwDhtU5k0kUzeYQvAi8KDpE1wDcA9yA6KldtagiWC5AydSIYyG6ouzU6EHp0bCkQ/3clMwx47xi8/PPpdgwd1p/H9rQHFNL2/i/eT6eqR/yLSGccvBtrzgw2+KwdxmyV6sI4H9RQHrKIEHoRky8AVANA6cBhtfhkxyqXSc14xzl64SXXl1FTzX+OXinDSEUicRHDR+BoQ4sKErH4rq/O4ruZotq6sJ3Qt+dbNs4U1YPCQusuKo8KTb5+6NiTbihIKhGf8ENX9FM3RcVkoywUcs/8dxRxHL/P8/j6l6YAv8gEbLhftv+F+oaBB/hOcC+7JtQhOc+msqhAMptdyVtJvSndVtnybQuguxcboV0kElG3mIfP2GbByUS26ifYQCp+jfx6UbnPow6wlyPBLrNVTNKA58KAW4XetLa/DV3XCR2Ai/DtsEHy1z+g3/SFVHZ7yULy0KcrjQQUUnNt+aP2kC91OCGRrJ7yN8P0TYCNp4dLjXmsSH3EwHb0jZRBo4cVJGHALWNUl3X2ZJ+pdoNa2TjEFwPvFdoG4O6nhTC1tgBn7cAL0UCcHGZvPpHuHSw2aHO7PfZ0bQXp0le+DSP8w5QLDHTJ50qu8nykKt0kXapzVFWvdoslHK/R+746LsuypBpEMoZ/+/BSJ8gaCE9hwXl4WUfqrf0jqmpImAQ2vlvhMB8qajQdYwF3JDk3qamKLcYHrBpU+jJi4K+oFyAZOigAzfRaIlNXMMEo7bGeDJoNw/CSyRj+nYK3HYaQRvjG0iCd2kjrjd+255sbrzsydrsFmNAPhVToFc5tyosDKzN8pPIv+++6nVS4b5CBy6iKwbsFVaiCArGOjciavpfNZ0wdpXR3/NuzDq/si8O2IWsiL/a4Oebm3Y0GUHsqxoOt/12MpMpq7Nmt0XIGcqqP3z/s/a69fCRDG3EUhnU7FEYJpg5XINrf8PZSI1QrokBj8GVPw0unZyvbT7++zquz7fOVRzKWB7sII1LAzIHDfbS8dCCN0uPd3d0ztvr+qg3xwbDfroS4o49jM0pD6rA0CDhz3z0yj/FFxDN7Bl0649vydCetqWEZm+y8YLkD16B/vQV4VTpcOeXDouOufqByyAXqZpTz//satguTCvUCJfTHmUBQ7SQLBbb7+k01/dgAHgLMnoEHKYAKdLcerQVEtPt6dcBj5avrHUJwthLGTh5yeAXVZWZAfX/Vo+3lU2gEv5/dn6k7m7R2SJIRiQCj8rlTLvHwMgN+MnzVOAscexnvPry8IDFzE0KFpuJMvTrOuMnDzQNqkMmkJ1h/BwcPoISifv2YbP0+KezeB4XVcGcENJZ9++MPVoNhZvt7f0Fh+NPu6TGBi1GjdQC1ZqFeO1w81GZvEecku6nT4PBVaZK68ST5cfuB3DgjfYcMfD6XUYRkJl/9I7J66IJegC9zSNN1fyd6AUXh0p6bmx+rmDrbAAwRFiOup9xDykCUbc0rED0nuvcbAPhI8pOtpy7P5sIjBPj0Rumls+elkVUa7e+dElCIL3sAL3OG5m2cc43i7sPx9kDEFpsgaoPw6rBqUtJNQXY1j6Ad05ZVcGhIRBN6jwFlbt/TTi/aSxgKLs7jw6T9haB2eqMeccTArBV6XhF85+ANx1BjtnT6tWmEGveh3sseIjwMKxgTNByi4HkgLBhr6Yc7EtCAQWfH3ZQcU8GwjJJNP9pvADwgkuN53qUj+Kx5bTHL3hyK51l4yz6D2Q7Lgtdsb3vCYbVdPmOrZw7KujEZ+lctOy/R1fBpR3ybapIAAaZuwl5u7K/GuUzu8XiLmFPPp5OpHr0PsDiz0fCC7QJ8G1+l8i2PUVoRmDK3y/Xh0z5UE9mbQ4CJYmufhXzTkEkc3sC6KDjRPLivMgwmQZ0frVMewmyymlQymfFRIBEAWjdJDBek2NUp2iMdoUsUi8XwXkaLJz+1sw9v4stlkOKUff8waf3tBaMW6xjqEOG+JhG7BuIHGeih4gONgzu7BfBpa/nNHAzZGvRn8PuOlqBdAB74YjO9L1+ImC4TfESvlcyo9fXr19Hs2r+xUBB7IJ9RTDuq5H58k5FrPOwcrp9+jsPamxj4+lBI9x9+bb1hqLIwFMfVwiFAbAKf8kyWwpsmXcsN4J0so0aC8bwyV3aMUbLR8Ara8daAXHYD02w1VYzJ1yY3hwYiDt8evMzzPYLXng0j+wSrZRuTZtsY8YCFhf0kG19GUgWNvF5yoaRF3O8B9JH8tlJGn818zZbRjsQ06saEXVMw0iVc/rbeIE66cZxc7/gWmG1MxCl8ezNxKstHNNOIa49zw0gWVn7+heUnKEY8RkhHtrMoQenqRmAUWBAtvQ8TvH11jB6COJnbY3gvT9Ebr4YpOnddIeYStfgkAa9WDbgE/UCZ7zHwHL5K7qUP189t+9uyUnk+FH358R7nxhYyMtkdwF1UoR8oUq7WIFjHpuQgKEeZI6GQaSFMEIK83yxP4N0cLcGRgfAH6/yU4sVmQUilCYpFqEJbIlafnca3z77Hfh5jVg//+1cF+veH3qH6OGCo8XAdAscI6YEg1pJEMxx/EjM8kFxW7irfuTFK8sqW1p+lU9aRFQSh6tWI8OkoILbEX/WKoYnwofuPoURuNlZ/7kvnQ54UHv7z993Pn3eVymEaffU8EKlBeh0/pWIANvagkFpBETH+hBf+AkOml/z9XzD6KVvdGpqrGLWCYsFRSYxp9MJ/uURcbQWlFTY2EMxb7m2AFmD2mIGv8CpPeTx///zXz59/P7TbD48HEtr+scGX3mPhVpGGAL19NVNlq65mlOJ1w6+fd3c/5Ic7qDm717WalU350UuUAg16WktvoX/gVT32Ucm94tYIZn1/5McK6Cu85xWOLX7kKj//bqOabpzZ7yjoZ8bMGt8xwu0i3JdRyWPpL7oZz8IVBHjXbv/1C6Wr3a51k5pEL2nRo14SVQa2yhIpGaX4WJH76rU6842Xvb8A01F8lcrffRxagWGl8uMhZlthMRyT+CKTeUV4wMK1x9Taf6Ngmif7GW9RguJBnn7DSM/pj4s3VrRWUdShUpZss+EloaMI2JMDFtAql/pfJzN/swBTsfiWj9DpRBmvzI9BTK0OPhh+xUPtHmXhvozSxqWTXfAfuWXu4XY+wsTrhj25ubGiWyucsRYHXHK7TYfw3uq1pNT+YjyZTUN4mVeAa3g/nvochqsjy/KfjnLL6N3dLPQUUUyzQRgFuEEYs2t0gl7Sg76MN0aYVGyWoY22jtaq9CqTorKXDhUFQZLV2PJhilfLtcXgaTL10VBG6Gyu8WX8SZfHKNuzrHk/zq3FXb/FYKvpZshRjIxug6aL25SgxEMAzR6MNJp16Jpmz/KeL71uVrmj+d/Tc83mYl5Sy5CdL88/YLiAqjYyll8TmQAUfDNe56mewWP4fS4C8NBShKuweinAupVdwECsCj1qzfavrv2zlVLbnHp4M8H4cekfPElyrzuNEddxD8UJstxGyxs1byuYqOnFUj3+sXAaihRwoT1eVjIn1ExsYH+GhGIR1HFGhJ5Kq3Z1VZyfvZoSXj8XpxCLDjysW9Cs1kMWtxdPk6fxor+dr0ZympW5+4+EcSUa1E5JiQqMsote5FbfMsNzMkqXLu275gBBhxGVSZhBMVGMlmW9i8jySE96rbo89jNoBmNmOZ18DWwbfX5+MrznsdteoXRSpTPdgmYCJ0DKlZEGmXW2LaJm1gCJ3qV9ZmKPTtLQgcQ6SbMKAbb+BCC6MTUY+enhsLKmoZW6uUqELawCjFkUQJxq0kNXOKzGm9CvMEP25NcQI7b+6p1qlGkVaBZ55wYIuhBgdEP094iTVv2HX/ffnx6nvn+dINata6u5NTpXaKYW2RYHH0KRTXRC7cwtpkcyuss9XXovcssMW2odEJhskr1YO11GpHhrz4sEmsdBBbnK+GytuNR0UG5MKOkJlugoaLnnF7MQ4bG3dqatN54ACDQ6eX5D6rdImhdLZaicZD93fktg3eGCoXTmFX3FsqVwTrM8jgVYvLSNDs8rMo+u1T33cwCq/lrjKdeLS1W7OjK7mlfQW0glc4v01hLuAzxfm/5KeLm4HlGme7UWfbpR9/ep7q/1Aa+8jY/Kh0ZGkhiKU02dBRqM1EhUPH4E8ER5zDGVU5khehoQYIkmvvxWH/M5ImvvGFGgNpvdoC2vJ0AyyohgHZfExCfrGOBbxek7KmfuKgME0LFHujf68BF3TPCOuVJ1NONy+eP5ZbAoCxTG10s0MjHyMQfPbaQdUhma5C1ATfn4QWXMG0nxPSJFksvL5f79fx6fpwD0GBgJBzpgMGZgHQFsXggQt79YVisEWB7RyTfaLj6VcGXPscXFTTF/gHYd5ANX5l0AYQhk9lD7g26oEGDhw9fg5cR0ujG/pRo6NIfz1G8D3FLSUA2oRS8OJD+eeBBbtxQUZJQB+G0RFcoST2EUlmxIozMAP/fAEhEpWuVLbIggEQHGLI4AximZOD+JrLHAqJEyRpT45hmAl6uK3yEbTanpFI9qlxGJ4Ct086IA48wEFzfrhuqyBDtiFAiQOwOQ1M40Yv0xiS0YR8vZYqyRIr1ODAfjDL1sxFhcykThEmVjwBbPABSMzicODlanA/J2nr2Zx+lw3Olg3NEaLMbkSmpxSWkKOqC0RgaYQIpagT3lydjgg6YbxBG1sCaLOarDi0slIYDCPGomYpxtqsnG9H0yHQiwiqNsKFU3zZgRZiSGY7cazboMf8t/ytRZCUV9w3QqnZrFsJDyqtAOvhEukRhFKQ6tc3x04lAIMMBQIC+aZUw5ZrKqswlUjYbKRVqfoWqgDUAlMnOI0rK+qmREYXOESi5ePZlNwAsOowKzGJY7EgmaBu7BYhJ7RJK2MZSKYbrT52FMuCQ31v0CBPjgWZ4bamcymW8ituovBuPJbDbvmGVpb5hBTce46b6dj01ZBN7mfJKoJhY9CFBh0NYRWavcxQHExCAcmgRqn4JPmIb4tt8loKOZgs3QAEbkFWBiivV20kluhgVXR5tMvA4ZK3Fhe0E5nbFiA16+RKOROR+I6pVuX4a5oz5FfD2oi1TMka7z2PjY1z6280pYNHcUzwosZI0ghQDV3syLTYnLHq3TtPcZelQYVzKVpxNuFy50dagZGf84JaNFrRYV0IROE0dzLlQI0MmXw91NRpLlOG+QdAuGG+j0J/ip6tMQhmtPJ6M0Hs17lK2j7SX9SNLyJaJlNwuNKHCXTdIGH5wVP3HUU3GqrP9pzvSI+MUMbctUfpwsbyS7voD19yR0A/B4OrMKzDwuaskoF0wIsMm01tu3J5QIbyLNhEvmh3pruAyNe7ivVql8O5XVyJc6IjZ51aGbHVDCiNprvB6WSTFu1FOBEQTdJRuh6FJBpx33TW9PTX4/8YNJ1oL2Dwro8v5/fv7nhJDWizbGHDMw0TxyHE9peA8CdHkn1C14YE3+sSNVKF7uj6GFyC37mHh/9/M/QszzkwxPwBYHABPHdSTniNcThK6om05gN/XUfmMS+8eS9JSpfEM/tP/n7u7bKnpaDKcVA0qcpY4YeH4I2j7JRXi1bOtru1r3Kz9n/2hML01za8vMPTzf3T0dnvfDBEUYtwc3Rzo0YVzMBbcInQKhugkV1F5pYX/AwOPLCZ8ttz9KD+Mfucf+XkFJcAP9lU0gcVgIdPlcs69FFBtr3vrBieoHnZh0MfHT5es/uFV/MB7sTIZ7A40BNchm9/zstZ+mX7o5iGGz4lWxKjTCqTj4v3CCatvPHEgMw2/7uknXv4bOfdk/ZiDdu/jzOdQ2Y6sgjB7zAa+Y/3BWbZEeHjdDh1T2ra9k2PlwJKBnm84OSYHvBIq9LhKWRrINwCedwnFi9PEYWsKH2Jda1pzEuHFMCefQKLQAABSpSURBVEni6nKneHFzXTTkqh+KidCrow587xNMISPNY6c/CmhoTeZbTBgtzXwOpewPK/FCgO+Z7onqjzW5NA/9F67V5ZowOix9rCXEZfNx+TOTihtPq85mqryYTo+H2Zm+tE0WRvAR4PLdqtspfHeg+oOQ51Tg5KtoZvXHrkNFt5aP3+4DN0Yyyj6y2GJ/8nJ4tARuz2BgZ8dWbF+8t4utK1f9sm1tcp51Xa2jqPFD9+mpWtHvc+gLeEmKjqC2Z2tucP3xw56c4sp8QWHtg2LfnQp13rEpMUhls3O1m92enOAEtw6U0T8djH9AVLAp1EfDqhuarfJ7DChPtl/F26+1ebw710RM9ePwJa7cyxMn3CSVyo7l+Xb0Fqf1RLgIiQ897Iesd2TUjamSvGuwLOE0g9eCL3WvdXztiOJ51W36nTwmz7dd51t879z4hLSaplJwCaYXW/mvXUk2BAg+dKOeQcnUB2s2kEm+5rE0nXC03UkGR/LGDKa+BUEIk2yEgesw4vL6GAxZ2XTKbwevJaIKCG7hIqTPVTCIZsTMklLQau2PlSSlIy2g+tYwPRsIOB8mMBPeZui6aERtNs4rU9/GqO7NTZyAXr41jz59nE6n5/n5rucZExozEpV2HcXL++8y2MgvSnTRyrxs30LZk3Q0n7CaWv4CNXgObjG+Q7MIYifMDJrHOp+6cQRoP/YN4FpAr95VJ4q+Fh3oN5CH4906wE1LQEPH9XP7vOjwmQNiRrNxrvLXw8NXFcubwLJydxzaUNxmqKWnVMoKpEwqnbKGTwJ2q3lJ1Mdl+eOymQTRhzkptjB8Eam1vwIOgCbw8ipKhGaBivlWi+FeT0bZ/0qFI8dPfw5n0l5E2VMi9u3urjK0im6PTtykl8s2JSyeRtVwgalT6ybrY0oqm06l0lZ6LOO8bWpa0/CureueczhgFx8UoSslzSMMLDblW7vZeNcRS/mnYSYz5ab7Gx75SQrv0EnieE7UFl7ZYAEdMZS4IA8qlUomVSQ6teos/dJffc8NU8BDyUuuhdyRmawG42lYOGiln/pyXqQwUg4aV34QlPa2HpngCqoRapE65B+kXiBQkYFSvCBJ+dPqAlV+DwdSWNK8o8GwrUIZJeJrW7h6kwaabXiHXhcZLAbfx0+TSQ8N7nGnj48/HseLWjmsEcuHLY7Z1HwRTDYNd5aVmT4NgrKcF2redU3ZTcLCJe3ac7HNDKTr630FQxSBdvC1TL0JaGBUTx2vxSwqEKD0LXPQNdT2JzjarTgcMUCqyHQxdU1nS3URk/VIjx1OiSJ3K0gymuEtKv3y6vVgdnGwlrYs9LvCdoN1z4FlWenppCaovS8lez0vVZRqRrEB/cTyLBvRLyGxB/0uTC2pN5qGXvCq8XIrPWcymUcuNzt8LPOMUGWTkZhZNKHMqhpgE+t61urpOTxHz1FY7BoKj+bJWOlJW6o5Vz0tcO2a5hSvUCmsOytG2RfiO+gwp2rJhiLwkqIl4wsu8D5iYL8/jJRwLoa/BB2qme6+LcProKl5hV657oVb4wKIaZOMAJMhR8rBoDnxIgOPDkBa/mCVFxTbtlVVcc0yhQkDP7uDt4eveFiCIXsbvKLtsaUY7018gQCX4nMmMvVAyDznkZo5tE9UlaCJKoPj621wpnTqqCeMggsfhcy1huR6wL++Xjc0RSHuYZyOFm3pVlx/Hx/M91bfnnxeHU47Y6q7cSG46sSdSLFCZ73fr46PiXrJ9ZGaiRSOypvx3ZLh8OhcuROzsNQOGoUOeqaiXwXB3kiuU0O51mhhTDOdzufz0cSPh5coRnwPQd/ztoKkF70RjPxWyWVy0rfK0Xw/+eeTMIIs1A/9re7mjIca7dl2rxBXk4RLoy9oI5lI0MVCIgHAucFchxg3c7qK2f35ePuDKvXDzVeyuu+LMI5+dDsSasr6Ji9zx6L2vGy70NhHMjuqt65gUDxAfKF7cTFxGbAxk8f25/6dxnjoee6s3w5fJOEh63Rpzzw0jqfDf0Mn2bfvK0cNuxjW/3kPBRIGTQefSWrhLHbUAVrTurHxlFDTIpNJLhhtGI/uEF4iETkUi+sBh9bNbdcJ5YBoliXsqhuvHisxG3Pi33+v0IgRIsJC0IPLnOueK9ejbI+OQ3gJxOsovD2A0UO/TNpVq17Bq212HI5P2ECz73L9h9xzTHoD7/98QOcsEZHCqFqhZNua/uocyzGatA7Cco6D+akbiBdPGL3axQ4hEcUg6hm7VQpjVC3JllDbNdNkoxIlobE/T6unn7GTcYQff680eJORE8eogCD0Atg1SDKNxrFLjisdxwM6SxNRhJfiizAvQcccREuts4B14wvQVMZNtqJ8WjOwn3uODRrIB8hCD+rCxqGHQKlVbX9EexCXoMRFns+j+TVFln4/xqhsool/p08bxblAZ52S50U9mdUPNLxw9RQzfCsk6e8fgkYkiKOdfvLQn+8lY9tPkHYjGbk6AseTYs9h3F6yj489Pzcch04JfVSCR4YMfGhHpw+8vg2uQhneHX2+xUtJ0nFTsjhN76znZzj7cnoeZBw4NC39zS46ssYe5czb4fRJ6SQD0aT0O94sxtcsbgm3dRout5i4CiL84phBRyeOJqVfvUEReODtc+HI4GiKM/8UrsDVz5fTCbh+5Z4D8H5On7iABk43RdmJTYPbBs2uD9KIIjwHMXIlnWgcfTZ5tB4lEK2Mxfu5cC7Vc+4kA8OHINQQC0snpFgMAI3Yq3qxSVTBfD1r4gjjMcyYKwjaqx4xgKq5UZZytSgDpUfEQLn/c3wuv9FevpC9YuLqOr4AjzcJlpYwqq6WgRGnBsh6c3cew/uPmwiPKogRDZfeJZ3wU7oVBvKQgffccnl2NBU1HrZV+GyLs0jSC1cldNwCbbT0plDTNarKxlcE8K5BvOu4l314erMe482roLFlClMLTjRnrZaoXZ/5Xvl+fv1K/pQzixBh5MwXrmnk5QbdkMVusqGPJFEr9OIfJpl3e+xvnIlC0PSoHCddikfv5kzwpWPlGZL4GM63VSvTt/YfFsNF3oPRajFiCWqE4dAo3pW8QpXhNDq2F2ANkXffeWhPIkmwiZESrZcJyfag0G81Ci4b8UYYZZoq3yHM+zfwYdjSXyloBM5N5Gm6NG3AX902CzWM0U4e47y+D8rusey5M6X2WZck6IL+VY7XfYKj82X9NWMLI57u8ZUyGrqwzP+qTN/e5paHJcFELJxEXrDZEpKRLwEapPr2lr5g9vSDg7Pi0aErvNbR2UavhFpTVLA7RByKUuHo2VJoCEauvVoO3xjPGNLACuRwgEp0CJJJmDhZC3BKxPlLUumU2i15APIn5uSz5O7ws4YWp1gipHhbhEKJMI80/HgIAQ6Ep+gIrHji50C10eFg0WJ/vBVmEETz9RgERpBV6Zzdkd1qs+GAzdF1iF+bH/Tw+Lque0IyEe0fCaIahXCDidf0461sNKUlM5EWmdlFdRi44jelLgSYnURkgW+CmpjXvuzKFaSqw7KJUyMqNkSF9eZas1lqGD3DMBql8ABCt6zmz5Y9COZ+olk10Jl5nBlzJJKKJnlO26tp+hIBxcIzvgNhAkNwP6qwpAbQSuzOE4ZfCrSqBojq276jyOUFSUYkCXn+7SMkKaXx5WBLVm4UGkoXHJ9tk39CkyEW0mS4uHSXO1/S62gCvb+IfprqFAradrlLHttQOYqDiu3Du9TzVaDXXLCfNRQMGujHj1IcoClL49vF8KyPdkiq4wll6+ZmGm35wevGzpXgG+xojTWvOx9cq6g06KYgYi67P1NRponjMIcKR4pNb/vp2eWleqgpq4eZ1k32qKsIf+1NMYndadVa8jcPFI8nEbGPUR2Fae6PpAzYo0NeMLyNJoENZSmVfmNCcYRcYoSNrJtUyj/FG9X5slshwUfKKA4jMnRchvTFYDj11R65hHO8xiQ/lU0N+7hvLd5ZM2mzJjNHWwn+CStVJV5P5egQHwjQ/uKUkmiby0UZTHxXKSvF7PPmp8UbNFFsFnaUv48CwhXmaCNoEmvUxeZrDpzSXyN88rdO+d4nocpTXdYQKLcA/UHVO1NDx82KN9c3X8WBNfmNYslqgKkzhHAch1Bo0LsHGhS2887yqluz5d+smBLlnUAKDbZp0h7QRA75vicIH6E9rA4fWNHo7jLiVa48RTp4ECOlEOD2bvJgK6FqiWAJNrLnfBnheUXzXkcx24BlNTXQA1L29FNqQIH4bkZS2fd/r0ZLBgFf9k8gpLTtcAFRo501M1VoGF3FbZ498CKWRDUoEbpH7xItjEboFMaVoJkw6ROHzSsGjFsNWfH8d4zNOPjWrt7l++GwwhiEbnId0nPdJLGZhtxj1/6iyZbes+QZNBI8YdiC2nxNlUkOrUC2ChjVopNxLKRsp3hVdFS5d/3bNorTiBbXD0fuD47umGmyLZURlSbqJA3JJLy11FLGplyDuQRnreEB5BJJNaZMv8brNTo8XUbQknpcggjaykTiylcF49r9/UpeGLgbTHkY8vDoU7jOF+B5oKBvDg6SX0fOm+uSmlsDdAJXkc9qOLwHOl4BYjBBXejtpeNHrIbhZefLiI/Ry1wTRZNFletdnzqQ9CK6LRU8rI1YOHw5/hy753m97laZBsSu7N9kw7Y2qjpCsRFL672d9qA4RpRsbdRr2RsskM02MRIxKVHF3NbrWrilk50O68WuL6FHw4CyqJC9qxOzhy9HyPbwVdgPfrStjx0U1XN7hrG125/5yhquaza9wmj9bjWRADpNINaz+q7GVWoUVFwEzUNRNFkamLGzHusoN0kAiE8/aUMuJaHEdhh5ks6kh8/H9ZJ7JBm7VAJp7Ar3TCK8g1tjY0nUpubQhivlebULdgipLm3UDNaRMaa+/RCcb9GluCkVGOMW0UYtdFVH8ZOH30e3zWJL5Ac+GsXdPiPuqqPvEkMgubUTo01IVy5sDn/HMbuwjgnwmr4zJ2WPphsaqEJLs21KvXWIbmz8w4XHHRKGypfitkjeT/BJarwYToufnjnzXXbA9sUq0dsKm7epw7ILu9NGZHYzd0DUClulmW/AMJNvOZLYYLeF1t2jfH1IQnhYENGQ883o6X2/S7ypNwVcRlWKy8HJnZt8id0Vue/OjqAIT0GtUVBEd8Ik6duUY103tkvMZAOoMq/qe4FJrMOHQ2cJ4SsJQqnxYTXmXJUoSRg3QLmdp5OfWl2rToxv0r3t0rktJJ2m1u02Cq3d/Qre9gxauQe2K64OPOTPoBGH51qw8LqDMnR0kxdGMfM3fpsYuFxUjOmjaa/TU4Gl5LAooSA3ideR7UoBjDydZnt71S35XVmmUEpsPRfGKIQ/5rUkffrG8cBDxwHC9Sz03lUk+zbZOqoxWk1RAnJ8QtWogPU6BijsNaIG0FiTnDKi97JHUDdsLtgDiHVpyH+1BdhC73Qw8rVAdGvgSxWTvD80fzF37/wfSmk/ZdAxJid2qCjTSyadfdPVWlsHJdmDHufmxkWN2LjpkvHKazlJjPRC0ji1e7R+g9nT7VsZU3qfMCZNaBQ1ES7EcMD0/YmWUUYQDthrrIdMlJMGVr7acJGpFjZ+jQKcbVskH9BJrxFzGH2EcBU+AeVTxr+gMcQjGaMeUJq18hjbeX94LyLDeWtpDKD87appqaCwNvCiWdjWDqo9AqI7ndbEOWE3tIdUP2vOFF7zPJvB2rMhEtOB+kaala92NTpZQ2dcISPQ2ZZi4jaNjlDD83uGXqqenHCMiKqP5yV3wzbmE9up1ZJvClhoETPD6eL8N/FdwzA83YDsgjGrCrb7Q5RLOK5iwwjXqe+e0dmI4HaxHKaKV6cKBz6S8lXfKGP5xXrM+yR27PmOOEFAx1tBgVJA0iPWmyZkVXNYVgc6OovoolT7bf8lV8llUtej9079+x1ilJ4/4PHydIiUzfLp5NnhWyLRNgSpmtrG8aJ6erNmo2LtM60P++93J+nK3V2lMqlz/0y3ODewZmVMmgzDIe/+02XnbVG7ajCRZ8jX/p83qe5lM7m7n8vzwvKxpPjWWMAe/PXRc+nJu44UeydJDfo6ncnd/wPLb49I8zq7YG7Hfji1PYMOuf8M6SEpsT0rEtf++B8dQxGSPM7O2lT7aXOI53D2IH3s5Ccmr7pf57mflazX/FdGgzL2JDNRb9sDNPAbjX6bDpSPHIih9FJDy6osXxZvmdtPI74/GY4VQQ0maQvlTi3/yT3VMPUO4oR8/jafV0e5u4o/aH/OfIYLSajNMuOyICiD6dAKW5Km3T9eLWqnNH56eho76crLBRO6P5dICUKcLARGcicpK2zYgYEx9rtsFCWJg7J/M6zcVayCV4OGgfm35HNLZL7/XJkOVEyUF1PLurnJTmpBqRW8X1YpeTBxnIaZx+QflZ+VaY0nV4vm6Gz09I8QzrQfh9BpEzFcGWet4o3v31xf+15nYV+aUuBW/V//eV5m0jdFgoDhh9j/1aao/nOuMnfjstr/PKEZVLnvKo5asf1Nqwc6UMvvfQ1U6exwUh4u4EwF+WLQ27y5JvRNt1l9Ovzr/p83fyfp9uFxWflxnyex21oJQHSoHyQ8O7NQ1EFv1DKDWh2SJKA/3SAIbFXg5WpPt6xMLneHTq/OZLKgtQ6pyBqY9D9vNO1vEbVaTJY/Hx8kkZKDUsM0Ic5tvV24QXFERZ1g6cR1agtwOjHVzf4358amtP9t4tqLx2XucbEKD0XlyuhoQkibErXjirywbg0CzDw9/Pr166Gsyop7dFTifxkJ7cX4R+7HuN+WeZxTgq5WKpUMw/E8AICOqnpZ+pV0p9l0ZvNFHiM5QXGbALTOl739NxDOy+3FSy73/DR4aK9knudQ27ssq6pStuHiq5pds9VstUatrqtKHCcrdtmudZs9HbRq6r9uFC4jhpcgyGUlM52MB4uHPgQKoZA4an+Af4g8fyuriqKUa5DFTcPT9V4zUF9b1P+/IErMy/3BY64yrKT96XQ2n08gdSCVGo2G4SCpTRC67nVMqFC5f91l+T3CcVJoPwye5jM/FR7CE04C8GfOaPTVrNkKtJGfe1oAhv0/2uGyJzBL4RIAAAAASUVORK5CYII=">
            <a:extLst>
              <a:ext uri="{FF2B5EF4-FFF2-40B4-BE49-F238E27FC236}">
                <a16:creationId xmlns:a16="http://schemas.microsoft.com/office/drawing/2014/main" id="{3621C6A5-DE4D-41F1-9944-A9E7E9AE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42" y="1212228"/>
            <a:ext cx="4744506" cy="4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6" y="1487007"/>
            <a:ext cx="1242709" cy="1148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030506" y="1755686"/>
            <a:ext cx="225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Seksuele  voorlichting lied</a:t>
            </a:r>
          </a:p>
        </p:txBody>
      </p:sp>
    </p:spTree>
    <p:extLst>
      <p:ext uri="{BB962C8B-B14F-4D97-AF65-F5344CB8AC3E}">
        <p14:creationId xmlns:p14="http://schemas.microsoft.com/office/powerpoint/2010/main" val="8895863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>
            <a:normAutofit fontScale="90000"/>
          </a:bodyPr>
          <a:lstStyle/>
          <a:p>
            <a:r>
              <a:rPr lang="nl-NL" dirty="0"/>
              <a:t>Basisstof 9</a:t>
            </a:r>
            <a:br>
              <a:rPr lang="nl-NL" dirty="0"/>
            </a:br>
            <a:r>
              <a:rPr lang="nl-NL" dirty="0"/>
              <a:t>Seksualiteit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NL" sz="3200" dirty="0"/>
          </a:p>
        </p:txBody>
      </p:sp>
      <p:pic>
        <p:nvPicPr>
          <p:cNvPr id="5" name="Picture 2" descr="http://static3.goedgevoel.be/static/photo/2011/16/14/8/20111017180550/media_xl_442089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81" y="3064727"/>
            <a:ext cx="5294160" cy="29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23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6" y="1487007"/>
            <a:ext cx="1242709" cy="1148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182637" y="1737972"/>
            <a:ext cx="25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Biobits</a:t>
            </a:r>
            <a:r>
              <a:rPr lang="nl-NL" dirty="0"/>
              <a:t> voortplanting mens en lichaam</a:t>
            </a:r>
          </a:p>
        </p:txBody>
      </p:sp>
    </p:spTree>
    <p:extLst>
      <p:ext uri="{BB962C8B-B14F-4D97-AF65-F5344CB8AC3E}">
        <p14:creationId xmlns:p14="http://schemas.microsoft.com/office/powerpoint/2010/main" val="49933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16" descr="tempimage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17" y="1226118"/>
            <a:ext cx="5445541" cy="41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9" descr="tempimage3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" y="3934329"/>
            <a:ext cx="13747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494" y="382588"/>
            <a:ext cx="7024744" cy="1143000"/>
          </a:xfrm>
        </p:spPr>
        <p:txBody>
          <a:bodyPr/>
          <a:lstStyle/>
          <a:p>
            <a:r>
              <a:rPr lang="nl-NL" dirty="0"/>
              <a:t>Mannelijk geslachtsorgaan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pic>
        <p:nvPicPr>
          <p:cNvPr id="6" name="Afbeelding 5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94" y="4944687"/>
            <a:ext cx="991639" cy="9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6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42913"/>
            <a:ext cx="8596668" cy="676275"/>
          </a:xfrm>
        </p:spPr>
        <p:txBody>
          <a:bodyPr/>
          <a:lstStyle/>
          <a:p>
            <a:r>
              <a:rPr lang="nl-NL" dirty="0"/>
              <a:t>Basisstof 2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77334" y="1119188"/>
            <a:ext cx="8596668" cy="67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Voortplantingsstelsel van de vrouw</a:t>
            </a:r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5" y="1949823"/>
            <a:ext cx="1617422" cy="1494498"/>
          </a:xfrm>
          <a:prstGeom prst="rect">
            <a:avLst/>
          </a:prstGeom>
        </p:spPr>
      </p:pic>
      <p:pic>
        <p:nvPicPr>
          <p:cNvPr id="2050" name="Picture 2" descr="http://www.ulftsign.nl/afbeeldingen/afbeeldingen_logos_symbolen/artikel/000000/vrouw002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2" y="2183665"/>
            <a:ext cx="3394635" cy="45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7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Doelstelling 2</a:t>
            </a:r>
          </a:p>
          <a:p>
            <a:pPr marL="0" indent="0">
              <a:buNone/>
            </a:pPr>
            <a:r>
              <a:rPr lang="nl-NL" sz="2400" dirty="0"/>
              <a:t>	Je kunt de delen van het voortplantingsstelsel van een 	vrouw met hun ligging, bouw en functies noemen, in een 	afbeelding aanwijzen en hun werking beschrijven.</a:t>
            </a:r>
          </a:p>
          <a:p>
            <a:r>
              <a:rPr lang="nl-NL" sz="2400" dirty="0"/>
              <a:t>Doelstelling 3</a:t>
            </a:r>
          </a:p>
          <a:p>
            <a:pPr marL="0" indent="0">
              <a:buNone/>
            </a:pPr>
            <a:r>
              <a:rPr lang="nl-NL" sz="2400" dirty="0"/>
              <a:t>	Je kunt de verschillen in de bouw en functie van 	zaadcellen en eicellen noemen</a:t>
            </a:r>
            <a:endParaRPr lang="nl-NL" sz="22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186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SMRP\SMRFMAGM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7" b="38243"/>
          <a:stretch/>
        </p:blipFill>
        <p:spPr bwMode="auto">
          <a:xfrm>
            <a:off x="421612" y="1331641"/>
            <a:ext cx="9103344" cy="47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622" y="188641"/>
            <a:ext cx="7024744" cy="1143000"/>
          </a:xfrm>
        </p:spPr>
        <p:txBody>
          <a:bodyPr/>
          <a:lstStyle/>
          <a:p>
            <a:r>
              <a:rPr lang="nl-NL" dirty="0"/>
              <a:t>Vrouwelijk geslachtsorgaan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prstClr val="white"/>
                </a:solidFill>
              </a:rPr>
              <a:t>Boek 3 thema 1</a:t>
            </a:r>
          </a:p>
        </p:txBody>
      </p:sp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2339" y="4896376"/>
            <a:ext cx="1122617" cy="10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98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5763</TotalTime>
  <Words>853</Words>
  <Application>Microsoft Office PowerPoint</Application>
  <PresentationFormat>Breedbeeld</PresentationFormat>
  <Paragraphs>254</Paragraphs>
  <Slides>54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60" baseType="lpstr">
      <vt:lpstr>Arial</vt:lpstr>
      <vt:lpstr>Calibri</vt:lpstr>
      <vt:lpstr>Times New Roman</vt:lpstr>
      <vt:lpstr>Trebuchet MS</vt:lpstr>
      <vt:lpstr>Wingdings 3</vt:lpstr>
      <vt:lpstr>Facet</vt:lpstr>
      <vt:lpstr>Biologie</vt:lpstr>
      <vt:lpstr>Inhoud</vt:lpstr>
      <vt:lpstr>Basisstof 1</vt:lpstr>
      <vt:lpstr>Doelstellingen</vt:lpstr>
      <vt:lpstr>Mannelijk geslachtsorgaan</vt:lpstr>
      <vt:lpstr>Mannelijk geslachtsorgaan</vt:lpstr>
      <vt:lpstr>Basisstof 2</vt:lpstr>
      <vt:lpstr>Doelstellingen</vt:lpstr>
      <vt:lpstr>Vrouwelijk geslachtsorgaan</vt:lpstr>
      <vt:lpstr>PowerPoint-presentatie</vt:lpstr>
      <vt:lpstr>PowerPoint-presentatie</vt:lpstr>
      <vt:lpstr>Eicel en zaadcel</vt:lpstr>
      <vt:lpstr>Basisstof 3</vt:lpstr>
      <vt:lpstr>Doelstellingen</vt:lpstr>
      <vt:lpstr>PowerPoint-presentatie</vt:lpstr>
      <vt:lpstr>PowerPoint-presentatie</vt:lpstr>
      <vt:lpstr>PowerPoint-presentatie</vt:lpstr>
      <vt:lpstr>Celdeling</vt:lpstr>
      <vt:lpstr>Basisstof 4</vt:lpstr>
      <vt:lpstr>Doelstellingen</vt:lpstr>
      <vt:lpstr>Geslachtskenmerken </vt:lpstr>
      <vt:lpstr>Hormonen</vt:lpstr>
      <vt:lpstr>Menstruatiecyclus</vt:lpstr>
      <vt:lpstr>Basisstof 5 Bevruchting en embryonale ontwikkeling</vt:lpstr>
      <vt:lpstr>Doelstellingen</vt:lpstr>
      <vt:lpstr>Bevruchting </vt:lpstr>
      <vt:lpstr>Innesteling</vt:lpstr>
      <vt:lpstr>PowerPoint-presentatie</vt:lpstr>
      <vt:lpstr>PowerPoint-presentatie</vt:lpstr>
      <vt:lpstr>Tweelingen</vt:lpstr>
      <vt:lpstr>Basisstof 6 Geboorte en verdere ontwikkeling</vt:lpstr>
      <vt:lpstr>Doelstellingen</vt:lpstr>
      <vt:lpstr>Geboorte</vt:lpstr>
      <vt:lpstr>Ligging van de baby</vt:lpstr>
      <vt:lpstr>Nageboorte</vt:lpstr>
      <vt:lpstr>Levensloop van de mens</vt:lpstr>
      <vt:lpstr>Basisstof 7 Seksueel overdraagbare aandoeningen</vt:lpstr>
      <vt:lpstr>Doelstellingen</vt:lpstr>
      <vt:lpstr>Soa’s</vt:lpstr>
      <vt:lpstr>SOA’s</vt:lpstr>
      <vt:lpstr>Basisstof 8 Geboorteregeling</vt:lpstr>
      <vt:lpstr>Periodieke onthouding</vt:lpstr>
      <vt:lpstr>Coïtus interruptus</vt:lpstr>
      <vt:lpstr>Condoom</vt:lpstr>
      <vt:lpstr>De pil</vt:lpstr>
      <vt:lpstr>De Nuvaring</vt:lpstr>
      <vt:lpstr>De prikpil</vt:lpstr>
      <vt:lpstr>hormoonspiraaltje</vt:lpstr>
      <vt:lpstr>koperspiraaltje</vt:lpstr>
      <vt:lpstr>pessarium</vt:lpstr>
      <vt:lpstr>Sterilisatie </vt:lpstr>
      <vt:lpstr>filmpjes</vt:lpstr>
      <vt:lpstr>Basisstof 9 Seksualiteit</vt:lpstr>
      <vt:lpstr>filmpjes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</dc:title>
  <dc:creator>Sanne</dc:creator>
  <cp:lastModifiedBy>Linden, S (Sanne) van der</cp:lastModifiedBy>
  <cp:revision>58</cp:revision>
  <dcterms:created xsi:type="dcterms:W3CDTF">2016-09-09T11:19:34Z</dcterms:created>
  <dcterms:modified xsi:type="dcterms:W3CDTF">2018-10-07T17:44:19Z</dcterms:modified>
</cp:coreProperties>
</file>